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794" r:id="rId5"/>
    <p:sldId id="804" r:id="rId6"/>
    <p:sldId id="803" r:id="rId7"/>
    <p:sldId id="898" r:id="rId8"/>
    <p:sldId id="801" r:id="rId9"/>
    <p:sldId id="883" r:id="rId10"/>
    <p:sldId id="893" r:id="rId11"/>
    <p:sldId id="894" r:id="rId12"/>
    <p:sldId id="824" r:id="rId13"/>
    <p:sldId id="888" r:id="rId14"/>
    <p:sldId id="751" r:id="rId15"/>
    <p:sldId id="827" r:id="rId16"/>
    <p:sldId id="828" r:id="rId17"/>
    <p:sldId id="839" r:id="rId18"/>
    <p:sldId id="892" r:id="rId19"/>
    <p:sldId id="877" r:id="rId20"/>
    <p:sldId id="899" r:id="rId21"/>
    <p:sldId id="904" r:id="rId22"/>
    <p:sldId id="870" r:id="rId23"/>
    <p:sldId id="902" r:id="rId24"/>
    <p:sldId id="756" r:id="rId25"/>
    <p:sldId id="903" r:id="rId26"/>
    <p:sldId id="758" r:id="rId27"/>
    <p:sldId id="873" r:id="rId28"/>
    <p:sldId id="860" r:id="rId29"/>
    <p:sldId id="889" r:id="rId30"/>
    <p:sldId id="763" r:id="rId31"/>
    <p:sldId id="897" r:id="rId32"/>
    <p:sldId id="900" r:id="rId33"/>
    <p:sldId id="90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AEAEA"/>
    <a:srgbClr val="EAB200"/>
    <a:srgbClr val="515851"/>
    <a:srgbClr val="F8F8F8"/>
    <a:srgbClr val="DDDDDD"/>
    <a:srgbClr val="53919B"/>
    <a:srgbClr val="76ADB6"/>
    <a:srgbClr val="B5C631"/>
    <a:srgbClr val="AFC02F"/>
    <a:srgbClr val="E2E3E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92" autoAdjust="0"/>
    <p:restoredTop sz="97826" autoAdjust="0"/>
  </p:normalViewPr>
  <p:slideViewPr>
    <p:cSldViewPr snapToGrid="0" snapToObjects="1">
      <p:cViewPr varScale="1">
        <p:scale>
          <a:sx n="110" d="100"/>
          <a:sy n="110" d="100"/>
        </p:scale>
        <p:origin x="-14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5698A4">
                  <a:lumMod val="50000"/>
                </a:srgbClr>
              </a:solidFill>
            </a:ln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1880</c:v>
                </c:pt>
                <c:pt idx="1">
                  <c:v>2012</c:v>
                </c:pt>
                <c:pt idx="2">
                  <c:v>2100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1.5</c:v>
                </c:pt>
                <c:pt idx="2">
                  <c:v>7.2</c:v>
                </c:pt>
              </c:numCache>
            </c:numRef>
          </c:val>
        </c:ser>
        <c:dLbls/>
        <c:marker val="1"/>
        <c:axId val="34462336"/>
        <c:axId val="34759040"/>
      </c:lineChart>
      <c:catAx>
        <c:axId val="34462336"/>
        <c:scaling>
          <c:orientation val="minMax"/>
        </c:scaling>
        <c:axPos val="b"/>
        <c:numFmt formatCode="General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800" b="1">
                <a:solidFill>
                  <a:schemeClr val="bg1"/>
                </a:solidFill>
              </a:defRPr>
            </a:pPr>
            <a:endParaRPr lang="en-US"/>
          </a:p>
        </c:txPr>
        <c:crossAx val="34759040"/>
        <c:crosses val="autoZero"/>
        <c:auto val="1"/>
        <c:lblAlgn val="ctr"/>
        <c:lblOffset val="100"/>
      </c:catAx>
      <c:valAx>
        <c:axId val="34759040"/>
        <c:scaling>
          <c:orientation val="minMax"/>
        </c:scaling>
        <c:delete val="1"/>
        <c:axPos val="l"/>
        <c:numFmt formatCode="General" sourceLinked="1"/>
        <c:tickLblPos val="none"/>
        <c:crossAx val="344623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spPr>
              <a:solidFill>
                <a:srgbClr val="FFFFFF"/>
              </a:solidFill>
              <a:effectLst/>
            </c:spPr>
          </c:dPt>
          <c:dPt>
            <c:idx val="1"/>
            <c:spPr>
              <a:solidFill>
                <a:schemeClr val="accent3">
                  <a:lumMod val="60000"/>
                  <a:lumOff val="40000"/>
                </a:schemeClr>
              </a:solidFill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</c:ser>
        <c:dLbls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>
        <c:manualLayout>
          <c:layoutTarget val="inner"/>
          <c:xMode val="edge"/>
          <c:yMode val="edge"/>
          <c:x val="9.8348873990454028E-2"/>
          <c:y val="4.1874753937007896E-2"/>
          <c:w val="0.77837387485398712"/>
          <c:h val="0.85701082677165297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Working with New Information</c:v>
                </c:pt>
              </c:strCache>
            </c:strRef>
          </c:tx>
          <c:spPr>
            <a:ln>
              <a:solidFill>
                <a:srgbClr val="D8E378"/>
              </a:solidFill>
            </a:ln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2006</c:v>
                </c:pt>
                <c:pt idx="6">
                  <c:v>2009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50</c:v>
                </c:pt>
                <c:pt idx="1">
                  <c:v>49.5</c:v>
                </c:pt>
                <c:pt idx="2">
                  <c:v>57.5</c:v>
                </c:pt>
                <c:pt idx="3">
                  <c:v>62</c:v>
                </c:pt>
                <c:pt idx="4">
                  <c:v>66</c:v>
                </c:pt>
                <c:pt idx="5">
                  <c:v>65.5</c:v>
                </c:pt>
                <c:pt idx="6">
                  <c:v>66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Solving Unstructured Problems</c:v>
                </c:pt>
              </c:strCache>
            </c:strRef>
          </c:tx>
          <c:spPr>
            <a:ln>
              <a:solidFill>
                <a:srgbClr val="D8E378"/>
              </a:solidFill>
            </a:ln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2006</c:v>
                </c:pt>
                <c:pt idx="6">
                  <c:v>2009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50</c:v>
                </c:pt>
                <c:pt idx="1">
                  <c:v>51.5</c:v>
                </c:pt>
                <c:pt idx="2">
                  <c:v>57.5</c:v>
                </c:pt>
                <c:pt idx="3">
                  <c:v>61</c:v>
                </c:pt>
                <c:pt idx="4">
                  <c:v>64.5</c:v>
                </c:pt>
                <c:pt idx="5">
                  <c:v>63.5</c:v>
                </c:pt>
                <c:pt idx="6">
                  <c:v>64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Routine Manual Tasks</c:v>
                </c:pt>
              </c:strCache>
            </c:strRef>
          </c:tx>
          <c:spPr>
            <a:ln>
              <a:solidFill>
                <a:srgbClr val="99C2C9"/>
              </a:solidFill>
            </a:ln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2006</c:v>
                </c:pt>
                <c:pt idx="6">
                  <c:v>2009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50</c:v>
                </c:pt>
                <c:pt idx="1">
                  <c:v>47</c:v>
                </c:pt>
                <c:pt idx="2">
                  <c:v>55</c:v>
                </c:pt>
                <c:pt idx="3">
                  <c:v>53</c:v>
                </c:pt>
                <c:pt idx="4">
                  <c:v>48</c:v>
                </c:pt>
                <c:pt idx="5">
                  <c:v>46</c:v>
                </c:pt>
                <c:pt idx="6">
                  <c:v>45.5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Non-Routine Manual Tasks</c:v>
                </c:pt>
              </c:strCache>
            </c:strRef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2006</c:v>
                </c:pt>
                <c:pt idx="6">
                  <c:v>2009</c:v>
                </c:pt>
              </c:numCache>
            </c:numRef>
          </c:cat>
          <c:val>
            <c:numRef>
              <c:f>Sheet1!$E$2:$E$8</c:f>
              <c:numCache>
                <c:formatCode>General</c:formatCode>
                <c:ptCount val="7"/>
                <c:pt idx="0">
                  <c:v>50</c:v>
                </c:pt>
                <c:pt idx="1">
                  <c:v>55</c:v>
                </c:pt>
                <c:pt idx="2">
                  <c:v>45</c:v>
                </c:pt>
                <c:pt idx="3">
                  <c:v>43</c:v>
                </c:pt>
                <c:pt idx="4">
                  <c:v>42.5</c:v>
                </c:pt>
                <c:pt idx="5">
                  <c:v>44</c:v>
                </c:pt>
                <c:pt idx="6">
                  <c:v>43.5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Routine Cognitive Tasks</c:v>
                </c:pt>
              </c:strCache>
            </c:strRef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2006</c:v>
                </c:pt>
                <c:pt idx="6">
                  <c:v>2009</c:v>
                </c:pt>
              </c:numCache>
            </c:numRef>
          </c:cat>
          <c:val>
            <c:numRef>
              <c:f>Sheet1!$F$2:$F$8</c:f>
              <c:numCache>
                <c:formatCode>General</c:formatCode>
                <c:ptCount val="7"/>
                <c:pt idx="0">
                  <c:v>50</c:v>
                </c:pt>
                <c:pt idx="1">
                  <c:v>53.5</c:v>
                </c:pt>
                <c:pt idx="2">
                  <c:v>51.5</c:v>
                </c:pt>
                <c:pt idx="3">
                  <c:v>47</c:v>
                </c:pt>
                <c:pt idx="4">
                  <c:v>42.5</c:v>
                </c:pt>
                <c:pt idx="5">
                  <c:v>41</c:v>
                </c:pt>
                <c:pt idx="6">
                  <c:v>40</c:v>
                </c:pt>
              </c:numCache>
            </c:numRef>
          </c:val>
        </c:ser>
        <c:dLbls/>
        <c:marker val="1"/>
        <c:axId val="32707712"/>
        <c:axId val="32709248"/>
      </c:lineChart>
      <c:catAx>
        <c:axId val="32707712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28575" cmpd="sng">
            <a:solidFill>
              <a:srgbClr val="99C2C9"/>
            </a:solidFill>
          </a:ln>
        </c:spPr>
        <c:crossAx val="32709248"/>
        <c:crosses val="autoZero"/>
        <c:auto val="1"/>
        <c:lblAlgn val="ctr"/>
        <c:lblOffset val="100"/>
      </c:catAx>
      <c:valAx>
        <c:axId val="32709248"/>
        <c:scaling>
          <c:orientation val="minMax"/>
          <c:max val="70"/>
          <c:min val="30"/>
        </c:scaling>
        <c:axPos val="l"/>
        <c:majorGridlines>
          <c:spPr>
            <a:ln>
              <a:solidFill>
                <a:schemeClr val="accent3">
                  <a:lumMod val="60000"/>
                  <a:lumOff val="40000"/>
                </a:schemeClr>
              </a:solidFill>
              <a:prstDash val="dot"/>
            </a:ln>
          </c:spPr>
        </c:majorGridlines>
        <c:numFmt formatCode="General" sourceLinked="1"/>
        <c:maj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327077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15D08-BCDF-F14F-8A8A-E48EAE7E3914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3255E-6224-AA47-A093-5C49278A4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7407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1924A-0E0B-CC4B-A7B4-CF52F0DA910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0AE59-9FA9-F94C-ACA1-DEAE1C1E55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360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2055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915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915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915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144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1293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205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91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image of server farm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1483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image of server farm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1483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2878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2878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91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915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0AE59-9FA9-F94C-ACA1-DEAE1C1E55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91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6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752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5042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2687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2295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7084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072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082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414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88" y="274637"/>
            <a:ext cx="2895600" cy="58515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1882" y="274638"/>
            <a:ext cx="5590630" cy="585152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5640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686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030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611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6603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88" y="274637"/>
            <a:ext cx="2895600" cy="58515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5114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791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1488" y="274638"/>
            <a:ext cx="870102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488" y="1600200"/>
            <a:ext cx="870102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148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6325B3-642B-2C4F-96F5-564F4A81C1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-409222"/>
            <a:ext cx="9146032" cy="310444"/>
            <a:chOff x="-232764" y="-409222"/>
            <a:chExt cx="9611664" cy="310444"/>
          </a:xfrm>
        </p:grpSpPr>
        <p:cxnSp>
          <p:nvCxnSpPr>
            <p:cNvPr id="8" name="Straight Connector 7"/>
            <p:cNvCxnSpPr/>
            <p:nvPr userDrawn="1"/>
          </p:nvCxnSpPr>
          <p:spPr>
            <a:xfrm flipV="1">
              <a:off x="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flipV="1">
              <a:off x="91440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60960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30480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93789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-232764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 userDrawn="1"/>
        </p:nvGrpSpPr>
        <p:grpSpPr>
          <a:xfrm rot="16200000">
            <a:off x="5943121" y="3294455"/>
            <a:ext cx="6899353" cy="310444"/>
            <a:chOff x="2128295" y="-409222"/>
            <a:chExt cx="7250605" cy="310444"/>
          </a:xfrm>
        </p:grpSpPr>
        <p:cxnSp>
          <p:nvCxnSpPr>
            <p:cNvPr id="24" name="Straight Connector 23"/>
            <p:cNvCxnSpPr/>
            <p:nvPr userDrawn="1"/>
          </p:nvCxnSpPr>
          <p:spPr>
            <a:xfrm flipV="1">
              <a:off x="2361059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 flipV="1">
              <a:off x="91440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flipV="1">
              <a:off x="688302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V="1">
              <a:off x="462204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V="1">
              <a:off x="93789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2128295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 userDrawn="1"/>
        </p:nvGrpSpPr>
        <p:grpSpPr>
          <a:xfrm rot="16200000">
            <a:off x="-3715588" y="3294455"/>
            <a:ext cx="6899353" cy="310444"/>
            <a:chOff x="2128295" y="-409222"/>
            <a:chExt cx="7250605" cy="310444"/>
          </a:xfrm>
        </p:grpSpPr>
        <p:cxnSp>
          <p:nvCxnSpPr>
            <p:cNvPr id="31" name="Straight Connector 30"/>
            <p:cNvCxnSpPr/>
            <p:nvPr userDrawn="1"/>
          </p:nvCxnSpPr>
          <p:spPr>
            <a:xfrm flipV="1">
              <a:off x="2361059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V="1">
              <a:off x="91440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 flipV="1">
              <a:off x="688302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 flipV="1">
              <a:off x="462204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 flipV="1">
              <a:off x="93789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 flipV="1">
              <a:off x="2128295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 userDrawn="1"/>
        </p:nvGrpSpPr>
        <p:grpSpPr>
          <a:xfrm>
            <a:off x="0" y="6958996"/>
            <a:ext cx="9146032" cy="310444"/>
            <a:chOff x="-232764" y="-409222"/>
            <a:chExt cx="9611664" cy="310444"/>
          </a:xfrm>
        </p:grpSpPr>
        <p:cxnSp>
          <p:nvCxnSpPr>
            <p:cNvPr id="38" name="Straight Connector 37"/>
            <p:cNvCxnSpPr/>
            <p:nvPr userDrawn="1"/>
          </p:nvCxnSpPr>
          <p:spPr>
            <a:xfrm flipV="1">
              <a:off x="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 flipV="1">
              <a:off x="91440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flipV="1">
              <a:off x="60960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V="1">
              <a:off x="30480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 flipV="1">
              <a:off x="9378900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flipV="1">
              <a:off x="-232764" y="-409222"/>
              <a:ext cx="0" cy="310444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7524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53" r:id="rId6"/>
    <p:sldLayoutId id="2147483654" r:id="rId7"/>
    <p:sldLayoutId id="2147483663" r:id="rId8"/>
    <p:sldLayoutId id="2147483655" r:id="rId9"/>
    <p:sldLayoutId id="2147483664" r:id="rId10"/>
    <p:sldLayoutId id="2147483660" r:id="rId11"/>
    <p:sldLayoutId id="2147483661" r:id="rId12"/>
    <p:sldLayoutId id="2147483656" r:id="rId13"/>
    <p:sldLayoutId id="2147483657" r:id="rId14"/>
    <p:sldLayoutId id="2147483658" r:id="rId15"/>
    <p:sldLayoutId id="2147483659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2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accent2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accent2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accent2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hoolretool.org/about" TargetMode="External"/><Relationship Id="rId13" Type="http://schemas.openxmlformats.org/officeDocument/2006/relationships/hyperlink" Target="http://deeperlearning4all.org/" TargetMode="External"/><Relationship Id="rId18" Type="http://schemas.openxmlformats.org/officeDocument/2006/relationships/image" Target="../media/image24.png"/><Relationship Id="rId26" Type="http://schemas.openxmlformats.org/officeDocument/2006/relationships/image" Target="../media/image31.png"/><Relationship Id="rId3" Type="http://schemas.openxmlformats.org/officeDocument/2006/relationships/hyperlink" Target="https://www.teachingchannel.org/deeper-learning-video-series" TargetMode="External"/><Relationship Id="rId21" Type="http://schemas.openxmlformats.org/officeDocument/2006/relationships/image" Target="../media/image27.png"/><Relationship Id="rId7" Type="http://schemas.openxmlformats.org/officeDocument/2006/relationships/hyperlink" Target="http://www.businessinnovationfactory.com/projects/student/portfolio/school-hackers" TargetMode="External"/><Relationship Id="rId12" Type="http://schemas.openxmlformats.org/officeDocument/2006/relationships/hyperlink" Target="http://www.air.org/project/study-deeper-learning-opportunities-and-outcomes" TargetMode="External"/><Relationship Id="rId17" Type="http://schemas.openxmlformats.org/officeDocument/2006/relationships/image" Target="../media/image23.png"/><Relationship Id="rId25" Type="http://schemas.openxmlformats.org/officeDocument/2006/relationships/image" Target="../media/image30.png"/><Relationship Id="rId33" Type="http://schemas.openxmlformats.org/officeDocument/2006/relationships/image" Target="../media/image2.jpeg"/><Relationship Id="rId2" Type="http://schemas.openxmlformats.org/officeDocument/2006/relationships/image" Target="../media/image20.jpe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deeper-learning.org/dl2015/" TargetMode="External"/><Relationship Id="rId11" Type="http://schemas.openxmlformats.org/officeDocument/2006/relationships/hyperlink" Target="http://www.jff.org/initiatives/students-center/what-deeper-learning" TargetMode="External"/><Relationship Id="rId24" Type="http://schemas.openxmlformats.org/officeDocument/2006/relationships/image" Target="../media/image16.jpeg"/><Relationship Id="rId32" Type="http://schemas.openxmlformats.org/officeDocument/2006/relationships/hyperlink" Target="http://www.DLPlanningGuide.com" TargetMode="External"/><Relationship Id="rId5" Type="http://schemas.openxmlformats.org/officeDocument/2006/relationships/hyperlink" Target="http://www.digitalpromise.org/blog/entry/supporting-deeper-learning-in-the-classroom" TargetMode="External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3.png"/><Relationship Id="rId10" Type="http://schemas.openxmlformats.org/officeDocument/2006/relationships/hyperlink" Target="http://www.nap.edu/catalog/13398/education-for-life-and-work-developing-transferable-knowledge-and-skills" TargetMode="External"/><Relationship Id="rId19" Type="http://schemas.openxmlformats.org/officeDocument/2006/relationships/image" Target="../media/image25.png"/><Relationship Id="rId31" Type="http://schemas.openxmlformats.org/officeDocument/2006/relationships/image" Target="../media/image36.jpeg"/><Relationship Id="rId4" Type="http://schemas.openxmlformats.org/officeDocument/2006/relationships/hyperlink" Target="http://www.amazon.com/Deeper-Learning-Innovative-Transforming-Twenty-First/dp/1595589597" TargetMode="External"/><Relationship Id="rId9" Type="http://schemas.openxmlformats.org/officeDocument/2006/relationships/hyperlink" Target="http://www.edleader21.com/" TargetMode="External"/><Relationship Id="rId14" Type="http://schemas.openxmlformats.org/officeDocument/2006/relationships/hyperlink" Target="http://www.ccsso.org/What_We_Do/Innovation_Lab_Network.html" TargetMode="External"/><Relationship Id="rId22" Type="http://schemas.openxmlformats.org/officeDocument/2006/relationships/image" Target="../media/image28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://www.edleader21.com/" TargetMode="External"/><Relationship Id="rId3" Type="http://schemas.openxmlformats.org/officeDocument/2006/relationships/hyperlink" Target="http://www.hewlett.org/programs/education/deeper-learning/more-resources" TargetMode="External"/><Relationship Id="rId7" Type="http://schemas.openxmlformats.org/officeDocument/2006/relationships/image" Target="../media/image30.png"/><Relationship Id="rId12" Type="http://schemas.openxmlformats.org/officeDocument/2006/relationships/hyperlink" Target="http://blogs.edweek.org/edweek/learning_deeply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hyperlink" Target="http://www.schoolretool.org/big-ideas" TargetMode="External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EL image 11_SR_Color_Corrected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</p:spPr>
      </p:pic>
      <p:sp>
        <p:nvSpPr>
          <p:cNvPr id="48" name="Rectangle 47"/>
          <p:cNvSpPr/>
          <p:nvPr/>
        </p:nvSpPr>
        <p:spPr>
          <a:xfrm flipH="1">
            <a:off x="1938420" y="0"/>
            <a:ext cx="7205579" cy="6857999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2353" y="4691348"/>
            <a:ext cx="4214888" cy="638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350" dirty="0" smtClean="0">
                <a:solidFill>
                  <a:schemeClr val="accent1"/>
                </a:solidFill>
                <a:latin typeface="Franklin Gothic Medium"/>
                <a:cs typeface="Franklin Gothic Medium"/>
              </a:rPr>
              <a:t>CHRISTOPHER SHEARER</a:t>
            </a:r>
          </a:p>
          <a:p>
            <a:pPr algn="r">
              <a:spcAft>
                <a:spcPts val="600"/>
              </a:spcAft>
            </a:pP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EDUCATION PROGRAM OFFICER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81469" y="3518133"/>
            <a:ext cx="1415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  <a:cs typeface="Franklin Gothic Medium"/>
              </a:rPr>
              <a:t>March </a:t>
            </a:r>
            <a:r>
              <a:rPr lang="en-US" sz="1400" i="1" dirty="0" smtClean="0">
                <a:solidFill>
                  <a:schemeClr val="bg1"/>
                </a:solidFill>
                <a:cs typeface="Franklin Gothic Medium"/>
              </a:rPr>
              <a:t>16, </a:t>
            </a:r>
            <a:r>
              <a:rPr lang="en-US" sz="1400" i="1" dirty="0">
                <a:solidFill>
                  <a:schemeClr val="bg1"/>
                </a:solidFill>
                <a:cs typeface="Franklin Gothic Medium"/>
              </a:rPr>
              <a:t>2015</a:t>
            </a:r>
          </a:p>
        </p:txBody>
      </p:sp>
      <p:grpSp>
        <p:nvGrpSpPr>
          <p:cNvPr id="8" name="Group 38"/>
          <p:cNvGrpSpPr>
            <a:grpSpLocks noChangeAspect="1"/>
          </p:cNvGrpSpPr>
          <p:nvPr/>
        </p:nvGrpSpPr>
        <p:grpSpPr bwMode="auto">
          <a:xfrm>
            <a:off x="6419553" y="5465495"/>
            <a:ext cx="2211924" cy="725405"/>
            <a:chOff x="2184400" y="4483100"/>
            <a:chExt cx="3146425" cy="1031875"/>
          </a:xfrm>
          <a:solidFill>
            <a:schemeClr val="bg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" name="AutoShape 1"/>
            <p:cNvSpPr>
              <a:spLocks/>
            </p:cNvSpPr>
            <p:nvPr/>
          </p:nvSpPr>
          <p:spPr bwMode="auto">
            <a:xfrm>
              <a:off x="2184400" y="4483100"/>
              <a:ext cx="123825" cy="136525"/>
            </a:xfrm>
            <a:custGeom>
              <a:avLst/>
              <a:gdLst>
                <a:gd name="T0" fmla="*/ 18127 w 21588"/>
                <a:gd name="T1" fmla="*/ 1627 h 21600"/>
                <a:gd name="T2" fmla="*/ 13266 w 21588"/>
                <a:gd name="T3" fmla="*/ 1627 h 21600"/>
                <a:gd name="T4" fmla="*/ 12304 w 21588"/>
                <a:gd name="T5" fmla="*/ 1815 h 21600"/>
                <a:gd name="T6" fmla="*/ 12105 w 21588"/>
                <a:gd name="T7" fmla="*/ 2740 h 21600"/>
                <a:gd name="T8" fmla="*/ 12105 w 21588"/>
                <a:gd name="T9" fmla="*/ 18116 h 21600"/>
                <a:gd name="T10" fmla="*/ 12127 w 21588"/>
                <a:gd name="T11" fmla="*/ 18731 h 21600"/>
                <a:gd name="T12" fmla="*/ 14390 w 21588"/>
                <a:gd name="T13" fmla="*/ 20909 h 21600"/>
                <a:gd name="T14" fmla="*/ 14994 w 21588"/>
                <a:gd name="T15" fmla="*/ 21262 h 21600"/>
                <a:gd name="T16" fmla="*/ 14513 w 21588"/>
                <a:gd name="T17" fmla="*/ 21600 h 21600"/>
                <a:gd name="T18" fmla="*/ 13661 w 21588"/>
                <a:gd name="T19" fmla="*/ 21504 h 21600"/>
                <a:gd name="T20" fmla="*/ 12101 w 21588"/>
                <a:gd name="T21" fmla="*/ 21460 h 21600"/>
                <a:gd name="T22" fmla="*/ 10837 w 21588"/>
                <a:gd name="T23" fmla="*/ 21442 h 21600"/>
                <a:gd name="T24" fmla="*/ 9486 w 21588"/>
                <a:gd name="T25" fmla="*/ 21460 h 21600"/>
                <a:gd name="T26" fmla="*/ 8256 w 21588"/>
                <a:gd name="T27" fmla="*/ 21504 h 21600"/>
                <a:gd name="T28" fmla="*/ 7091 w 21588"/>
                <a:gd name="T29" fmla="*/ 21600 h 21600"/>
                <a:gd name="T30" fmla="*/ 6571 w 21588"/>
                <a:gd name="T31" fmla="*/ 21262 h 21600"/>
                <a:gd name="T32" fmla="*/ 7143 w 21588"/>
                <a:gd name="T33" fmla="*/ 20957 h 21600"/>
                <a:gd name="T34" fmla="*/ 8942 w 21588"/>
                <a:gd name="T35" fmla="*/ 20292 h 21600"/>
                <a:gd name="T36" fmla="*/ 9408 w 21588"/>
                <a:gd name="T37" fmla="*/ 18462 h 21600"/>
                <a:gd name="T38" fmla="*/ 9408 w 21588"/>
                <a:gd name="T39" fmla="*/ 2917 h 21600"/>
                <a:gd name="T40" fmla="*/ 9391 w 21588"/>
                <a:gd name="T41" fmla="*/ 2506 h 21600"/>
                <a:gd name="T42" fmla="*/ 9210 w 21588"/>
                <a:gd name="T43" fmla="*/ 1785 h 21600"/>
                <a:gd name="T44" fmla="*/ 8369 w 21588"/>
                <a:gd name="T45" fmla="*/ 1627 h 21600"/>
                <a:gd name="T46" fmla="*/ 3788 w 21588"/>
                <a:gd name="T47" fmla="*/ 1627 h 21600"/>
                <a:gd name="T48" fmla="*/ 1756 w 21588"/>
                <a:gd name="T49" fmla="*/ 2138 h 21600"/>
                <a:gd name="T50" fmla="*/ 779 w 21588"/>
                <a:gd name="T51" fmla="*/ 4056 h 21600"/>
                <a:gd name="T52" fmla="*/ 313 w 21588"/>
                <a:gd name="T53" fmla="*/ 4651 h 21600"/>
                <a:gd name="T54" fmla="*/ 0 w 21588"/>
                <a:gd name="T55" fmla="*/ 4229 h 21600"/>
                <a:gd name="T56" fmla="*/ 207 w 21588"/>
                <a:gd name="T57" fmla="*/ 3027 h 21600"/>
                <a:gd name="T58" fmla="*/ 466 w 21588"/>
                <a:gd name="T59" fmla="*/ 1171 h 21600"/>
                <a:gd name="T60" fmla="*/ 649 w 21588"/>
                <a:gd name="T61" fmla="*/ 224 h 21600"/>
                <a:gd name="T62" fmla="*/ 1420 w 21588"/>
                <a:gd name="T63" fmla="*/ 0 h 21600"/>
                <a:gd name="T64" fmla="*/ 20047 w 21588"/>
                <a:gd name="T65" fmla="*/ 0 h 21600"/>
                <a:gd name="T66" fmla="*/ 21199 w 21588"/>
                <a:gd name="T67" fmla="*/ 187 h 21600"/>
                <a:gd name="T68" fmla="*/ 21397 w 21588"/>
                <a:gd name="T69" fmla="*/ 1292 h 21600"/>
                <a:gd name="T70" fmla="*/ 21481 w 21588"/>
                <a:gd name="T71" fmla="*/ 2638 h 21600"/>
                <a:gd name="T72" fmla="*/ 21587 w 21588"/>
                <a:gd name="T73" fmla="*/ 3402 h 21600"/>
                <a:gd name="T74" fmla="*/ 21222 w 21588"/>
                <a:gd name="T75" fmla="*/ 3898 h 21600"/>
                <a:gd name="T76" fmla="*/ 20808 w 21588"/>
                <a:gd name="T77" fmla="*/ 3413 h 21600"/>
                <a:gd name="T78" fmla="*/ 20081 w 21588"/>
                <a:gd name="T79" fmla="*/ 1966 h 21600"/>
                <a:gd name="T80" fmla="*/ 18127 w 21588"/>
                <a:gd name="T81" fmla="*/ 1627 h 21600"/>
                <a:gd name="T82" fmla="*/ 18127 w 21588"/>
                <a:gd name="T83" fmla="*/ 162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588" h="21600">
                  <a:moveTo>
                    <a:pt x="18127" y="1627"/>
                  </a:moveTo>
                  <a:lnTo>
                    <a:pt x="13266" y="1627"/>
                  </a:lnTo>
                  <a:cubicBezTo>
                    <a:pt x="12759" y="1627"/>
                    <a:pt x="12440" y="1690"/>
                    <a:pt x="12304" y="1815"/>
                  </a:cubicBezTo>
                  <a:cubicBezTo>
                    <a:pt x="12174" y="1943"/>
                    <a:pt x="12105" y="2252"/>
                    <a:pt x="12105" y="2740"/>
                  </a:cubicBezTo>
                  <a:lnTo>
                    <a:pt x="12105" y="18116"/>
                  </a:lnTo>
                  <a:lnTo>
                    <a:pt x="12127" y="18731"/>
                  </a:lnTo>
                  <a:cubicBezTo>
                    <a:pt x="12183" y="19954"/>
                    <a:pt x="12938" y="20682"/>
                    <a:pt x="14390" y="20909"/>
                  </a:cubicBezTo>
                  <a:cubicBezTo>
                    <a:pt x="14796" y="20972"/>
                    <a:pt x="14994" y="21089"/>
                    <a:pt x="14994" y="21262"/>
                  </a:cubicBezTo>
                  <a:cubicBezTo>
                    <a:pt x="14994" y="21486"/>
                    <a:pt x="14832" y="21600"/>
                    <a:pt x="14513" y="21600"/>
                  </a:cubicBezTo>
                  <a:cubicBezTo>
                    <a:pt x="14375" y="21600"/>
                    <a:pt x="14090" y="21567"/>
                    <a:pt x="13661" y="21504"/>
                  </a:cubicBezTo>
                  <a:cubicBezTo>
                    <a:pt x="13441" y="21475"/>
                    <a:pt x="12921" y="21460"/>
                    <a:pt x="12101" y="21460"/>
                  </a:cubicBezTo>
                  <a:lnTo>
                    <a:pt x="10837" y="21442"/>
                  </a:lnTo>
                  <a:lnTo>
                    <a:pt x="9486" y="21460"/>
                  </a:lnTo>
                  <a:cubicBezTo>
                    <a:pt x="8999" y="21460"/>
                    <a:pt x="8589" y="21475"/>
                    <a:pt x="8256" y="21504"/>
                  </a:cubicBezTo>
                  <a:cubicBezTo>
                    <a:pt x="7594" y="21567"/>
                    <a:pt x="7210" y="21600"/>
                    <a:pt x="7091" y="21600"/>
                  </a:cubicBezTo>
                  <a:cubicBezTo>
                    <a:pt x="6746" y="21600"/>
                    <a:pt x="6571" y="21486"/>
                    <a:pt x="6571" y="21262"/>
                  </a:cubicBezTo>
                  <a:cubicBezTo>
                    <a:pt x="6571" y="21100"/>
                    <a:pt x="6763" y="20997"/>
                    <a:pt x="7143" y="20957"/>
                  </a:cubicBezTo>
                  <a:cubicBezTo>
                    <a:pt x="8032" y="20854"/>
                    <a:pt x="8630" y="20630"/>
                    <a:pt x="8942" y="20292"/>
                  </a:cubicBezTo>
                  <a:cubicBezTo>
                    <a:pt x="9253" y="19950"/>
                    <a:pt x="9408" y="19340"/>
                    <a:pt x="9408" y="18462"/>
                  </a:cubicBezTo>
                  <a:lnTo>
                    <a:pt x="9408" y="2917"/>
                  </a:lnTo>
                  <a:lnTo>
                    <a:pt x="9391" y="2506"/>
                  </a:lnTo>
                  <a:cubicBezTo>
                    <a:pt x="9391" y="2131"/>
                    <a:pt x="9331" y="1888"/>
                    <a:pt x="9210" y="1785"/>
                  </a:cubicBezTo>
                  <a:cubicBezTo>
                    <a:pt x="9087" y="1682"/>
                    <a:pt x="8807" y="1627"/>
                    <a:pt x="8369" y="1627"/>
                  </a:cubicBezTo>
                  <a:lnTo>
                    <a:pt x="3788" y="1627"/>
                  </a:lnTo>
                  <a:cubicBezTo>
                    <a:pt x="2852" y="1627"/>
                    <a:pt x="2179" y="1796"/>
                    <a:pt x="1756" y="2138"/>
                  </a:cubicBezTo>
                  <a:cubicBezTo>
                    <a:pt x="1333" y="2476"/>
                    <a:pt x="1010" y="3115"/>
                    <a:pt x="779" y="4056"/>
                  </a:cubicBezTo>
                  <a:cubicBezTo>
                    <a:pt x="673" y="4463"/>
                    <a:pt x="520" y="4662"/>
                    <a:pt x="313" y="4651"/>
                  </a:cubicBezTo>
                  <a:cubicBezTo>
                    <a:pt x="106" y="4640"/>
                    <a:pt x="0" y="4501"/>
                    <a:pt x="0" y="4229"/>
                  </a:cubicBezTo>
                  <a:cubicBezTo>
                    <a:pt x="0" y="4012"/>
                    <a:pt x="69" y="3612"/>
                    <a:pt x="207" y="3027"/>
                  </a:cubicBezTo>
                  <a:cubicBezTo>
                    <a:pt x="382" y="2277"/>
                    <a:pt x="466" y="1661"/>
                    <a:pt x="466" y="1171"/>
                  </a:cubicBezTo>
                  <a:cubicBezTo>
                    <a:pt x="466" y="691"/>
                    <a:pt x="526" y="378"/>
                    <a:pt x="649" y="224"/>
                  </a:cubicBezTo>
                  <a:cubicBezTo>
                    <a:pt x="770" y="73"/>
                    <a:pt x="1027" y="0"/>
                    <a:pt x="1420" y="0"/>
                  </a:cubicBezTo>
                  <a:lnTo>
                    <a:pt x="20047" y="0"/>
                  </a:lnTo>
                  <a:cubicBezTo>
                    <a:pt x="20679" y="0"/>
                    <a:pt x="21065" y="62"/>
                    <a:pt x="21199" y="187"/>
                  </a:cubicBezTo>
                  <a:cubicBezTo>
                    <a:pt x="21328" y="312"/>
                    <a:pt x="21397" y="679"/>
                    <a:pt x="21397" y="1292"/>
                  </a:cubicBezTo>
                  <a:cubicBezTo>
                    <a:pt x="21397" y="1907"/>
                    <a:pt x="21425" y="2354"/>
                    <a:pt x="21481" y="2638"/>
                  </a:cubicBezTo>
                  <a:cubicBezTo>
                    <a:pt x="21540" y="2990"/>
                    <a:pt x="21576" y="3244"/>
                    <a:pt x="21587" y="3402"/>
                  </a:cubicBezTo>
                  <a:cubicBezTo>
                    <a:pt x="21600" y="3710"/>
                    <a:pt x="21477" y="3879"/>
                    <a:pt x="21222" y="3898"/>
                  </a:cubicBezTo>
                  <a:cubicBezTo>
                    <a:pt x="21015" y="3909"/>
                    <a:pt x="20877" y="3747"/>
                    <a:pt x="20808" y="3413"/>
                  </a:cubicBezTo>
                  <a:cubicBezTo>
                    <a:pt x="20659" y="2671"/>
                    <a:pt x="20416" y="2189"/>
                    <a:pt x="20081" y="1966"/>
                  </a:cubicBezTo>
                  <a:cubicBezTo>
                    <a:pt x="19745" y="1741"/>
                    <a:pt x="19097" y="1627"/>
                    <a:pt x="18127" y="1627"/>
                  </a:cubicBezTo>
                  <a:close/>
                  <a:moveTo>
                    <a:pt x="18127" y="162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AutoShape 2"/>
            <p:cNvSpPr>
              <a:spLocks/>
            </p:cNvSpPr>
            <p:nvPr/>
          </p:nvSpPr>
          <p:spPr bwMode="auto">
            <a:xfrm>
              <a:off x="2349500" y="4483100"/>
              <a:ext cx="139700" cy="138113"/>
            </a:xfrm>
            <a:custGeom>
              <a:avLst/>
              <a:gdLst>
                <a:gd name="T0" fmla="*/ 15469 w 21579"/>
                <a:gd name="T1" fmla="*/ 9849 h 21580"/>
                <a:gd name="T2" fmla="*/ 16514 w 21579"/>
                <a:gd name="T3" fmla="*/ 9168 h 21580"/>
                <a:gd name="T4" fmla="*/ 16106 w 21579"/>
                <a:gd name="T5" fmla="*/ 1623 h 21580"/>
                <a:gd name="T6" fmla="*/ 14165 w 21579"/>
                <a:gd name="T7" fmla="*/ 348 h 21580"/>
                <a:gd name="T8" fmla="*/ 15595 w 21579"/>
                <a:gd name="T9" fmla="*/ 171 h 21580"/>
                <a:gd name="T10" fmla="*/ 20044 w 21579"/>
                <a:gd name="T11" fmla="*/ 185 h 21580"/>
                <a:gd name="T12" fmla="*/ 20980 w 21579"/>
                <a:gd name="T13" fmla="*/ 424 h 21580"/>
                <a:gd name="T14" fmla="*/ 19982 w 21579"/>
                <a:gd name="T15" fmla="*/ 880 h 21580"/>
                <a:gd name="T16" fmla="*/ 18865 w 21579"/>
                <a:gd name="T17" fmla="*/ 2933 h 21580"/>
                <a:gd name="T18" fmla="*/ 19324 w 21579"/>
                <a:gd name="T19" fmla="*/ 20142 h 21580"/>
                <a:gd name="T20" fmla="*/ 21577 w 21579"/>
                <a:gd name="T21" fmla="*/ 21217 h 21580"/>
                <a:gd name="T22" fmla="*/ 20350 w 21579"/>
                <a:gd name="T23" fmla="*/ 21503 h 21580"/>
                <a:gd name="T24" fmla="*/ 17680 w 21579"/>
                <a:gd name="T25" fmla="*/ 21423 h 21580"/>
                <a:gd name="T26" fmla="*/ 15792 w 21579"/>
                <a:gd name="T27" fmla="*/ 21503 h 21580"/>
                <a:gd name="T28" fmla="*/ 14368 w 21579"/>
                <a:gd name="T29" fmla="*/ 21279 h 21580"/>
                <a:gd name="T30" fmla="*/ 16499 w 21579"/>
                <a:gd name="T31" fmla="*/ 18288 h 21580"/>
                <a:gd name="T32" fmla="*/ 16514 w 21579"/>
                <a:gd name="T33" fmla="*/ 12010 h 21580"/>
                <a:gd name="T34" fmla="*/ 15455 w 21579"/>
                <a:gd name="T35" fmla="*/ 11036 h 21580"/>
                <a:gd name="T36" fmla="*/ 5325 w 21579"/>
                <a:gd name="T37" fmla="*/ 11214 h 21580"/>
                <a:gd name="T38" fmla="*/ 5113 w 21579"/>
                <a:gd name="T39" fmla="*/ 17782 h 21580"/>
                <a:gd name="T40" fmla="*/ 7506 w 21579"/>
                <a:gd name="T41" fmla="*/ 20837 h 21580"/>
                <a:gd name="T42" fmla="*/ 7643 w 21579"/>
                <a:gd name="T43" fmla="*/ 21547 h 21580"/>
                <a:gd name="T44" fmla="*/ 5052 w 21579"/>
                <a:gd name="T45" fmla="*/ 21409 h 21580"/>
                <a:gd name="T46" fmla="*/ 2747 w 21579"/>
                <a:gd name="T47" fmla="*/ 21427 h 21580"/>
                <a:gd name="T48" fmla="*/ 814 w 21579"/>
                <a:gd name="T49" fmla="*/ 21547 h 21580"/>
                <a:gd name="T50" fmla="*/ 829 w 21579"/>
                <a:gd name="T51" fmla="*/ 20899 h 21580"/>
                <a:gd name="T52" fmla="*/ 2517 w 21579"/>
                <a:gd name="T53" fmla="*/ 19693 h 21580"/>
                <a:gd name="T54" fmla="*/ 2766 w 21579"/>
                <a:gd name="T55" fmla="*/ 3386 h 21580"/>
                <a:gd name="T56" fmla="*/ 448 w 21579"/>
                <a:gd name="T57" fmla="*/ 634 h 21580"/>
                <a:gd name="T58" fmla="*/ 400 w 21579"/>
                <a:gd name="T59" fmla="*/ 1 h 21580"/>
                <a:gd name="T60" fmla="*/ 4129 w 21579"/>
                <a:gd name="T61" fmla="*/ 233 h 21580"/>
                <a:gd name="T62" fmla="*/ 6815 w 21579"/>
                <a:gd name="T63" fmla="*/ 48 h 21580"/>
                <a:gd name="T64" fmla="*/ 6847 w 21579"/>
                <a:gd name="T65" fmla="*/ 710 h 21580"/>
                <a:gd name="T66" fmla="*/ 5113 w 21579"/>
                <a:gd name="T67" fmla="*/ 3096 h 21580"/>
                <a:gd name="T68" fmla="*/ 5289 w 21579"/>
                <a:gd name="T69" fmla="*/ 9678 h 21580"/>
                <a:gd name="T70" fmla="*/ 6416 w 21579"/>
                <a:gd name="T71" fmla="*/ 9849 h 2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579" h="21580">
                  <a:moveTo>
                    <a:pt x="6416" y="9849"/>
                  </a:moveTo>
                  <a:lnTo>
                    <a:pt x="15469" y="9849"/>
                  </a:lnTo>
                  <a:cubicBezTo>
                    <a:pt x="15922" y="9849"/>
                    <a:pt x="16208" y="9809"/>
                    <a:pt x="16330" y="9725"/>
                  </a:cubicBezTo>
                  <a:cubicBezTo>
                    <a:pt x="16453" y="9643"/>
                    <a:pt x="16514" y="9454"/>
                    <a:pt x="16514" y="9168"/>
                  </a:cubicBezTo>
                  <a:lnTo>
                    <a:pt x="16514" y="3886"/>
                  </a:lnTo>
                  <a:cubicBezTo>
                    <a:pt x="16514" y="2821"/>
                    <a:pt x="16380" y="2068"/>
                    <a:pt x="16106" y="1623"/>
                  </a:cubicBezTo>
                  <a:cubicBezTo>
                    <a:pt x="15836" y="1181"/>
                    <a:pt x="15339" y="873"/>
                    <a:pt x="14613" y="710"/>
                  </a:cubicBezTo>
                  <a:cubicBezTo>
                    <a:pt x="14303" y="648"/>
                    <a:pt x="14156" y="529"/>
                    <a:pt x="14165" y="348"/>
                  </a:cubicBezTo>
                  <a:cubicBezTo>
                    <a:pt x="14177" y="178"/>
                    <a:pt x="14303" y="91"/>
                    <a:pt x="14552" y="91"/>
                  </a:cubicBezTo>
                  <a:cubicBezTo>
                    <a:pt x="14764" y="91"/>
                    <a:pt x="15113" y="120"/>
                    <a:pt x="15595" y="171"/>
                  </a:cubicBezTo>
                  <a:cubicBezTo>
                    <a:pt x="16269" y="243"/>
                    <a:pt x="16985" y="280"/>
                    <a:pt x="17741" y="280"/>
                  </a:cubicBezTo>
                  <a:cubicBezTo>
                    <a:pt x="18838" y="280"/>
                    <a:pt x="19605" y="247"/>
                    <a:pt x="20044" y="185"/>
                  </a:cubicBezTo>
                  <a:cubicBezTo>
                    <a:pt x="20321" y="145"/>
                    <a:pt x="20509" y="124"/>
                    <a:pt x="20612" y="124"/>
                  </a:cubicBezTo>
                  <a:cubicBezTo>
                    <a:pt x="20857" y="124"/>
                    <a:pt x="20980" y="225"/>
                    <a:pt x="20980" y="424"/>
                  </a:cubicBezTo>
                  <a:cubicBezTo>
                    <a:pt x="20980" y="583"/>
                    <a:pt x="20857" y="688"/>
                    <a:pt x="20612" y="739"/>
                  </a:cubicBezTo>
                  <a:lnTo>
                    <a:pt x="19982" y="880"/>
                  </a:lnTo>
                  <a:cubicBezTo>
                    <a:pt x="19667" y="942"/>
                    <a:pt x="19401" y="1170"/>
                    <a:pt x="19184" y="1568"/>
                  </a:cubicBezTo>
                  <a:cubicBezTo>
                    <a:pt x="18968" y="1962"/>
                    <a:pt x="18865" y="2419"/>
                    <a:pt x="18865" y="2933"/>
                  </a:cubicBezTo>
                  <a:lnTo>
                    <a:pt x="18865" y="17858"/>
                  </a:lnTo>
                  <a:cubicBezTo>
                    <a:pt x="18865" y="18962"/>
                    <a:pt x="19016" y="19722"/>
                    <a:pt x="19324" y="20142"/>
                  </a:cubicBezTo>
                  <a:cubicBezTo>
                    <a:pt x="19630" y="20566"/>
                    <a:pt x="20218" y="20823"/>
                    <a:pt x="21089" y="20917"/>
                  </a:cubicBezTo>
                  <a:cubicBezTo>
                    <a:pt x="21405" y="20957"/>
                    <a:pt x="21571" y="21055"/>
                    <a:pt x="21577" y="21217"/>
                  </a:cubicBezTo>
                  <a:cubicBezTo>
                    <a:pt x="21600" y="21460"/>
                    <a:pt x="21456" y="21579"/>
                    <a:pt x="21150" y="21579"/>
                  </a:cubicBezTo>
                  <a:cubicBezTo>
                    <a:pt x="20943" y="21579"/>
                    <a:pt x="20677" y="21554"/>
                    <a:pt x="20350" y="21503"/>
                  </a:cubicBezTo>
                  <a:cubicBezTo>
                    <a:pt x="20105" y="21460"/>
                    <a:pt x="19594" y="21442"/>
                    <a:pt x="18817" y="21442"/>
                  </a:cubicBezTo>
                  <a:lnTo>
                    <a:pt x="17680" y="21423"/>
                  </a:lnTo>
                  <a:lnTo>
                    <a:pt x="16531" y="21456"/>
                  </a:lnTo>
                  <a:cubicBezTo>
                    <a:pt x="16344" y="21456"/>
                    <a:pt x="16099" y="21471"/>
                    <a:pt x="15792" y="21503"/>
                  </a:cubicBezTo>
                  <a:cubicBezTo>
                    <a:pt x="15159" y="21554"/>
                    <a:pt x="14806" y="21579"/>
                    <a:pt x="14736" y="21579"/>
                  </a:cubicBezTo>
                  <a:cubicBezTo>
                    <a:pt x="14479" y="21590"/>
                    <a:pt x="14357" y="21489"/>
                    <a:pt x="14368" y="21279"/>
                  </a:cubicBezTo>
                  <a:cubicBezTo>
                    <a:pt x="14374" y="21098"/>
                    <a:pt x="14552" y="20982"/>
                    <a:pt x="14887" y="20932"/>
                  </a:cubicBezTo>
                  <a:cubicBezTo>
                    <a:pt x="15963" y="20747"/>
                    <a:pt x="16499" y="19863"/>
                    <a:pt x="16499" y="18288"/>
                  </a:cubicBezTo>
                  <a:lnTo>
                    <a:pt x="16514" y="17684"/>
                  </a:lnTo>
                  <a:lnTo>
                    <a:pt x="16514" y="12010"/>
                  </a:lnTo>
                  <a:cubicBezTo>
                    <a:pt x="16514" y="11525"/>
                    <a:pt x="16470" y="11242"/>
                    <a:pt x="16376" y="11160"/>
                  </a:cubicBezTo>
                  <a:cubicBezTo>
                    <a:pt x="16282" y="11076"/>
                    <a:pt x="15976" y="11036"/>
                    <a:pt x="15455" y="11036"/>
                  </a:cubicBezTo>
                  <a:lnTo>
                    <a:pt x="6416" y="11036"/>
                  </a:lnTo>
                  <a:cubicBezTo>
                    <a:pt x="5833" y="11036"/>
                    <a:pt x="5469" y="11094"/>
                    <a:pt x="5325" y="11214"/>
                  </a:cubicBezTo>
                  <a:cubicBezTo>
                    <a:pt x="5184" y="11333"/>
                    <a:pt x="5113" y="11633"/>
                    <a:pt x="5113" y="12116"/>
                  </a:cubicBezTo>
                  <a:lnTo>
                    <a:pt x="5113" y="17782"/>
                  </a:lnTo>
                  <a:cubicBezTo>
                    <a:pt x="5113" y="18853"/>
                    <a:pt x="5281" y="19602"/>
                    <a:pt x="5616" y="20037"/>
                  </a:cubicBezTo>
                  <a:cubicBezTo>
                    <a:pt x="5955" y="20468"/>
                    <a:pt x="6585" y="20736"/>
                    <a:pt x="7506" y="20837"/>
                  </a:cubicBezTo>
                  <a:cubicBezTo>
                    <a:pt x="7885" y="20877"/>
                    <a:pt x="8078" y="21011"/>
                    <a:pt x="8089" y="21232"/>
                  </a:cubicBezTo>
                  <a:cubicBezTo>
                    <a:pt x="8101" y="21442"/>
                    <a:pt x="7950" y="21547"/>
                    <a:pt x="7643" y="21547"/>
                  </a:cubicBezTo>
                  <a:cubicBezTo>
                    <a:pt x="7509" y="21547"/>
                    <a:pt x="7263" y="21526"/>
                    <a:pt x="6891" y="21478"/>
                  </a:cubicBezTo>
                  <a:cubicBezTo>
                    <a:pt x="6617" y="21431"/>
                    <a:pt x="6001" y="21409"/>
                    <a:pt x="5052" y="21409"/>
                  </a:cubicBezTo>
                  <a:lnTo>
                    <a:pt x="3760" y="21395"/>
                  </a:lnTo>
                  <a:lnTo>
                    <a:pt x="2747" y="21427"/>
                  </a:lnTo>
                  <a:cubicBezTo>
                    <a:pt x="2492" y="21427"/>
                    <a:pt x="2171" y="21446"/>
                    <a:pt x="1782" y="21481"/>
                  </a:cubicBezTo>
                  <a:cubicBezTo>
                    <a:pt x="1250" y="21526"/>
                    <a:pt x="926" y="21547"/>
                    <a:pt x="814" y="21547"/>
                  </a:cubicBezTo>
                  <a:cubicBezTo>
                    <a:pt x="559" y="21547"/>
                    <a:pt x="433" y="21452"/>
                    <a:pt x="433" y="21261"/>
                  </a:cubicBezTo>
                  <a:cubicBezTo>
                    <a:pt x="433" y="21080"/>
                    <a:pt x="563" y="20960"/>
                    <a:pt x="829" y="20899"/>
                  </a:cubicBezTo>
                  <a:lnTo>
                    <a:pt x="1598" y="20714"/>
                  </a:lnTo>
                  <a:cubicBezTo>
                    <a:pt x="2050" y="20613"/>
                    <a:pt x="2354" y="20272"/>
                    <a:pt x="2517" y="19693"/>
                  </a:cubicBezTo>
                  <a:cubicBezTo>
                    <a:pt x="2682" y="19114"/>
                    <a:pt x="2766" y="18103"/>
                    <a:pt x="2766" y="16662"/>
                  </a:cubicBezTo>
                  <a:lnTo>
                    <a:pt x="2766" y="3386"/>
                  </a:lnTo>
                  <a:cubicBezTo>
                    <a:pt x="2766" y="2488"/>
                    <a:pt x="2592" y="1840"/>
                    <a:pt x="2259" y="1438"/>
                  </a:cubicBezTo>
                  <a:cubicBezTo>
                    <a:pt x="1920" y="1036"/>
                    <a:pt x="1315" y="768"/>
                    <a:pt x="448" y="634"/>
                  </a:cubicBezTo>
                  <a:cubicBezTo>
                    <a:pt x="149" y="591"/>
                    <a:pt x="0" y="482"/>
                    <a:pt x="0" y="301"/>
                  </a:cubicBezTo>
                  <a:cubicBezTo>
                    <a:pt x="0" y="91"/>
                    <a:pt x="134" y="-10"/>
                    <a:pt x="400" y="1"/>
                  </a:cubicBezTo>
                  <a:cubicBezTo>
                    <a:pt x="595" y="11"/>
                    <a:pt x="902" y="40"/>
                    <a:pt x="1323" y="91"/>
                  </a:cubicBezTo>
                  <a:cubicBezTo>
                    <a:pt x="2117" y="185"/>
                    <a:pt x="3053" y="233"/>
                    <a:pt x="4129" y="233"/>
                  </a:cubicBezTo>
                  <a:cubicBezTo>
                    <a:pt x="4856" y="233"/>
                    <a:pt x="5538" y="192"/>
                    <a:pt x="6171" y="109"/>
                  </a:cubicBezTo>
                  <a:cubicBezTo>
                    <a:pt x="6449" y="66"/>
                    <a:pt x="6660" y="48"/>
                    <a:pt x="6815" y="48"/>
                  </a:cubicBezTo>
                  <a:cubicBezTo>
                    <a:pt x="7111" y="48"/>
                    <a:pt x="7263" y="153"/>
                    <a:pt x="7263" y="363"/>
                  </a:cubicBezTo>
                  <a:cubicBezTo>
                    <a:pt x="7263" y="525"/>
                    <a:pt x="7121" y="642"/>
                    <a:pt x="6847" y="710"/>
                  </a:cubicBezTo>
                  <a:cubicBezTo>
                    <a:pt x="6160" y="884"/>
                    <a:pt x="5699" y="1137"/>
                    <a:pt x="5465" y="1460"/>
                  </a:cubicBezTo>
                  <a:cubicBezTo>
                    <a:pt x="5228" y="1785"/>
                    <a:pt x="5113" y="2332"/>
                    <a:pt x="5113" y="3096"/>
                  </a:cubicBezTo>
                  <a:lnTo>
                    <a:pt x="5113" y="8625"/>
                  </a:lnTo>
                  <a:cubicBezTo>
                    <a:pt x="5113" y="9215"/>
                    <a:pt x="5170" y="9563"/>
                    <a:pt x="5289" y="9678"/>
                  </a:cubicBezTo>
                  <a:cubicBezTo>
                    <a:pt x="5404" y="9791"/>
                    <a:pt x="5783" y="9849"/>
                    <a:pt x="6416" y="9849"/>
                  </a:cubicBezTo>
                  <a:close/>
                  <a:moveTo>
                    <a:pt x="6416" y="984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AutoShape 3"/>
            <p:cNvSpPr>
              <a:spLocks/>
            </p:cNvSpPr>
            <p:nvPr/>
          </p:nvSpPr>
          <p:spPr bwMode="auto">
            <a:xfrm>
              <a:off x="2527300" y="4483100"/>
              <a:ext cx="104775" cy="138113"/>
            </a:xfrm>
            <a:custGeom>
              <a:avLst/>
              <a:gdLst>
                <a:gd name="T0" fmla="*/ 6810 w 21600"/>
                <a:gd name="T1" fmla="*/ 8888 h 21600"/>
                <a:gd name="T2" fmla="*/ 8023 w 21600"/>
                <a:gd name="T3" fmla="*/ 9894 h 21600"/>
                <a:gd name="T4" fmla="*/ 14510 w 21600"/>
                <a:gd name="T5" fmla="*/ 9709 h 21600"/>
                <a:gd name="T6" fmla="*/ 16513 w 21600"/>
                <a:gd name="T7" fmla="*/ 7964 h 21600"/>
                <a:gd name="T8" fmla="*/ 17426 w 21600"/>
                <a:gd name="T9" fmla="*/ 8011 h 21600"/>
                <a:gd name="T10" fmla="*/ 17223 w 21600"/>
                <a:gd name="T11" fmla="*/ 11075 h 21600"/>
                <a:gd name="T12" fmla="*/ 17383 w 21600"/>
                <a:gd name="T13" fmla="*/ 13386 h 21600"/>
                <a:gd name="T14" fmla="*/ 16470 w 21600"/>
                <a:gd name="T15" fmla="*/ 13433 h 21600"/>
                <a:gd name="T16" fmla="*/ 15379 w 21600"/>
                <a:gd name="T17" fmla="*/ 11593 h 21600"/>
                <a:gd name="T18" fmla="*/ 8445 w 21600"/>
                <a:gd name="T19" fmla="*/ 11223 h 21600"/>
                <a:gd name="T20" fmla="*/ 6787 w 21600"/>
                <a:gd name="T21" fmla="*/ 11998 h 21600"/>
                <a:gd name="T22" fmla="*/ 6810 w 21600"/>
                <a:gd name="T23" fmla="*/ 18199 h 21600"/>
                <a:gd name="T24" fmla="*/ 10550 w 21600"/>
                <a:gd name="T25" fmla="*/ 20162 h 21600"/>
                <a:gd name="T26" fmla="*/ 21223 w 21600"/>
                <a:gd name="T27" fmla="*/ 17152 h 21600"/>
                <a:gd name="T28" fmla="*/ 20117 w 21600"/>
                <a:gd name="T29" fmla="*/ 19938 h 21600"/>
                <a:gd name="T30" fmla="*/ 14042 w 21600"/>
                <a:gd name="T31" fmla="*/ 21538 h 21600"/>
                <a:gd name="T32" fmla="*/ 2633 w 21600"/>
                <a:gd name="T33" fmla="*/ 21444 h 21600"/>
                <a:gd name="T34" fmla="*/ 932 w 21600"/>
                <a:gd name="T35" fmla="*/ 21223 h 21600"/>
                <a:gd name="T36" fmla="*/ 2229 w 21600"/>
                <a:gd name="T37" fmla="*/ 20687 h 21600"/>
                <a:gd name="T38" fmla="*/ 3707 w 21600"/>
                <a:gd name="T39" fmla="*/ 17518 h 21600"/>
                <a:gd name="T40" fmla="*/ 3070 w 21600"/>
                <a:gd name="T41" fmla="*/ 1474 h 21600"/>
                <a:gd name="T42" fmla="*/ 0 w 21600"/>
                <a:gd name="T43" fmla="*/ 420 h 21600"/>
                <a:gd name="T44" fmla="*/ 2272 w 21600"/>
                <a:gd name="T45" fmla="*/ 76 h 21600"/>
                <a:gd name="T46" fmla="*/ 13615 w 21600"/>
                <a:gd name="T47" fmla="*/ 261 h 21600"/>
                <a:gd name="T48" fmla="*/ 17949 w 21600"/>
                <a:gd name="T49" fmla="*/ 91 h 21600"/>
                <a:gd name="T50" fmla="*/ 19432 w 21600"/>
                <a:gd name="T51" fmla="*/ 475 h 21600"/>
                <a:gd name="T52" fmla="*/ 19210 w 21600"/>
                <a:gd name="T53" fmla="*/ 2061 h 21600"/>
                <a:gd name="T54" fmla="*/ 18919 w 21600"/>
                <a:gd name="T55" fmla="*/ 4082 h 21600"/>
                <a:gd name="T56" fmla="*/ 18072 w 21600"/>
                <a:gd name="T57" fmla="*/ 3857 h 21600"/>
                <a:gd name="T58" fmla="*/ 17830 w 21600"/>
                <a:gd name="T59" fmla="*/ 2517 h 21600"/>
                <a:gd name="T60" fmla="*/ 11967 w 21600"/>
                <a:gd name="T61" fmla="*/ 1358 h 21600"/>
                <a:gd name="T62" fmla="*/ 7171 w 21600"/>
                <a:gd name="T63" fmla="*/ 1597 h 21600"/>
                <a:gd name="T64" fmla="*/ 6810 w 21600"/>
                <a:gd name="T65" fmla="*/ 265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00" h="21600">
                  <a:moveTo>
                    <a:pt x="6810" y="2658"/>
                  </a:moveTo>
                  <a:lnTo>
                    <a:pt x="6810" y="8888"/>
                  </a:lnTo>
                  <a:cubicBezTo>
                    <a:pt x="6810" y="9362"/>
                    <a:pt x="6868" y="9652"/>
                    <a:pt x="6982" y="9750"/>
                  </a:cubicBezTo>
                  <a:cubicBezTo>
                    <a:pt x="7096" y="9847"/>
                    <a:pt x="7442" y="9894"/>
                    <a:pt x="8023" y="9894"/>
                  </a:cubicBezTo>
                  <a:lnTo>
                    <a:pt x="11144" y="9894"/>
                  </a:lnTo>
                  <a:cubicBezTo>
                    <a:pt x="12561" y="9894"/>
                    <a:pt x="13683" y="9833"/>
                    <a:pt x="14510" y="9709"/>
                  </a:cubicBezTo>
                  <a:cubicBezTo>
                    <a:pt x="15235" y="9598"/>
                    <a:pt x="15712" y="9449"/>
                    <a:pt x="15925" y="9265"/>
                  </a:cubicBezTo>
                  <a:cubicBezTo>
                    <a:pt x="16139" y="9080"/>
                    <a:pt x="16339" y="8645"/>
                    <a:pt x="16513" y="7964"/>
                  </a:cubicBezTo>
                  <a:cubicBezTo>
                    <a:pt x="16582" y="7707"/>
                    <a:pt x="16751" y="7584"/>
                    <a:pt x="17031" y="7595"/>
                  </a:cubicBezTo>
                  <a:cubicBezTo>
                    <a:pt x="17294" y="7605"/>
                    <a:pt x="17426" y="7743"/>
                    <a:pt x="17426" y="8011"/>
                  </a:cubicBezTo>
                  <a:cubicBezTo>
                    <a:pt x="17426" y="8084"/>
                    <a:pt x="17418" y="8196"/>
                    <a:pt x="17403" y="8352"/>
                  </a:cubicBezTo>
                  <a:cubicBezTo>
                    <a:pt x="17279" y="9347"/>
                    <a:pt x="17223" y="10256"/>
                    <a:pt x="17223" y="11075"/>
                  </a:cubicBezTo>
                  <a:cubicBezTo>
                    <a:pt x="17223" y="11702"/>
                    <a:pt x="17261" y="12325"/>
                    <a:pt x="17342" y="12940"/>
                  </a:cubicBezTo>
                  <a:cubicBezTo>
                    <a:pt x="17370" y="13147"/>
                    <a:pt x="17383" y="13295"/>
                    <a:pt x="17383" y="13386"/>
                  </a:cubicBezTo>
                  <a:cubicBezTo>
                    <a:pt x="17383" y="13643"/>
                    <a:pt x="17251" y="13773"/>
                    <a:pt x="16988" y="13773"/>
                  </a:cubicBezTo>
                  <a:cubicBezTo>
                    <a:pt x="16700" y="13773"/>
                    <a:pt x="16528" y="13658"/>
                    <a:pt x="16470" y="13433"/>
                  </a:cubicBezTo>
                  <a:lnTo>
                    <a:pt x="16352" y="12998"/>
                  </a:lnTo>
                  <a:cubicBezTo>
                    <a:pt x="16190" y="12310"/>
                    <a:pt x="15864" y="11843"/>
                    <a:pt x="15379" y="11593"/>
                  </a:cubicBezTo>
                  <a:cubicBezTo>
                    <a:pt x="14894" y="11346"/>
                    <a:pt x="14072" y="11223"/>
                    <a:pt x="12912" y="11223"/>
                  </a:cubicBezTo>
                  <a:lnTo>
                    <a:pt x="8445" y="11223"/>
                  </a:lnTo>
                  <a:cubicBezTo>
                    <a:pt x="7785" y="11223"/>
                    <a:pt x="7343" y="11274"/>
                    <a:pt x="7123" y="11379"/>
                  </a:cubicBezTo>
                  <a:cubicBezTo>
                    <a:pt x="6901" y="11481"/>
                    <a:pt x="6787" y="11687"/>
                    <a:pt x="6787" y="11998"/>
                  </a:cubicBezTo>
                  <a:lnTo>
                    <a:pt x="6810" y="12510"/>
                  </a:lnTo>
                  <a:lnTo>
                    <a:pt x="6810" y="18199"/>
                  </a:lnTo>
                  <a:cubicBezTo>
                    <a:pt x="6810" y="19075"/>
                    <a:pt x="7015" y="19622"/>
                    <a:pt x="7429" y="19840"/>
                  </a:cubicBezTo>
                  <a:cubicBezTo>
                    <a:pt x="7836" y="20057"/>
                    <a:pt x="8877" y="20162"/>
                    <a:pt x="10550" y="20162"/>
                  </a:cubicBezTo>
                  <a:cubicBezTo>
                    <a:pt x="15849" y="20162"/>
                    <a:pt x="19255" y="19253"/>
                    <a:pt x="20766" y="17431"/>
                  </a:cubicBezTo>
                  <a:cubicBezTo>
                    <a:pt x="20920" y="17254"/>
                    <a:pt x="21072" y="17164"/>
                    <a:pt x="21223" y="17152"/>
                  </a:cubicBezTo>
                  <a:cubicBezTo>
                    <a:pt x="21471" y="17142"/>
                    <a:pt x="21600" y="17275"/>
                    <a:pt x="21600" y="17555"/>
                  </a:cubicBezTo>
                  <a:cubicBezTo>
                    <a:pt x="21600" y="18221"/>
                    <a:pt x="21105" y="19014"/>
                    <a:pt x="20117" y="19938"/>
                  </a:cubicBezTo>
                  <a:cubicBezTo>
                    <a:pt x="18929" y="21045"/>
                    <a:pt x="17431" y="21600"/>
                    <a:pt x="15621" y="21600"/>
                  </a:cubicBezTo>
                  <a:cubicBezTo>
                    <a:pt x="15232" y="21600"/>
                    <a:pt x="14704" y="21578"/>
                    <a:pt x="14042" y="21538"/>
                  </a:cubicBezTo>
                  <a:cubicBezTo>
                    <a:pt x="11462" y="21353"/>
                    <a:pt x="9329" y="21259"/>
                    <a:pt x="7636" y="21259"/>
                  </a:cubicBezTo>
                  <a:cubicBezTo>
                    <a:pt x="5276" y="21259"/>
                    <a:pt x="3608" y="21321"/>
                    <a:pt x="2633" y="21444"/>
                  </a:cubicBezTo>
                  <a:cubicBezTo>
                    <a:pt x="2120" y="21516"/>
                    <a:pt x="1769" y="21553"/>
                    <a:pt x="1584" y="21553"/>
                  </a:cubicBezTo>
                  <a:cubicBezTo>
                    <a:pt x="1152" y="21553"/>
                    <a:pt x="932" y="21444"/>
                    <a:pt x="932" y="21223"/>
                  </a:cubicBezTo>
                  <a:cubicBezTo>
                    <a:pt x="932" y="21049"/>
                    <a:pt x="1109" y="20930"/>
                    <a:pt x="1461" y="20858"/>
                  </a:cubicBezTo>
                  <a:lnTo>
                    <a:pt x="2229" y="20687"/>
                  </a:lnTo>
                  <a:cubicBezTo>
                    <a:pt x="3204" y="20481"/>
                    <a:pt x="3689" y="19760"/>
                    <a:pt x="3689" y="18521"/>
                  </a:cubicBezTo>
                  <a:lnTo>
                    <a:pt x="3707" y="17518"/>
                  </a:lnTo>
                  <a:lnTo>
                    <a:pt x="3707" y="4451"/>
                  </a:lnTo>
                  <a:cubicBezTo>
                    <a:pt x="3707" y="2976"/>
                    <a:pt x="3500" y="1985"/>
                    <a:pt x="3070" y="1474"/>
                  </a:cubicBezTo>
                  <a:cubicBezTo>
                    <a:pt x="2643" y="963"/>
                    <a:pt x="1817" y="710"/>
                    <a:pt x="591" y="710"/>
                  </a:cubicBezTo>
                  <a:cubicBezTo>
                    <a:pt x="197" y="710"/>
                    <a:pt x="0" y="611"/>
                    <a:pt x="0" y="420"/>
                  </a:cubicBezTo>
                  <a:cubicBezTo>
                    <a:pt x="0" y="138"/>
                    <a:pt x="306" y="0"/>
                    <a:pt x="915" y="0"/>
                  </a:cubicBezTo>
                  <a:cubicBezTo>
                    <a:pt x="1251" y="0"/>
                    <a:pt x="1703" y="25"/>
                    <a:pt x="2272" y="76"/>
                  </a:cubicBezTo>
                  <a:cubicBezTo>
                    <a:pt x="4202" y="239"/>
                    <a:pt x="6524" y="323"/>
                    <a:pt x="9238" y="323"/>
                  </a:cubicBezTo>
                  <a:cubicBezTo>
                    <a:pt x="10888" y="323"/>
                    <a:pt x="12346" y="300"/>
                    <a:pt x="13615" y="261"/>
                  </a:cubicBezTo>
                  <a:lnTo>
                    <a:pt x="16491" y="152"/>
                  </a:lnTo>
                  <a:cubicBezTo>
                    <a:pt x="17289" y="134"/>
                    <a:pt x="17774" y="112"/>
                    <a:pt x="17949" y="91"/>
                  </a:cubicBezTo>
                  <a:cubicBezTo>
                    <a:pt x="18315" y="51"/>
                    <a:pt x="18585" y="29"/>
                    <a:pt x="18762" y="29"/>
                  </a:cubicBezTo>
                  <a:cubicBezTo>
                    <a:pt x="19210" y="29"/>
                    <a:pt x="19432" y="177"/>
                    <a:pt x="19432" y="475"/>
                  </a:cubicBezTo>
                  <a:cubicBezTo>
                    <a:pt x="19432" y="568"/>
                    <a:pt x="19409" y="688"/>
                    <a:pt x="19371" y="829"/>
                  </a:cubicBezTo>
                  <a:cubicBezTo>
                    <a:pt x="19328" y="975"/>
                    <a:pt x="19275" y="1384"/>
                    <a:pt x="19210" y="2061"/>
                  </a:cubicBezTo>
                  <a:lnTo>
                    <a:pt x="19129" y="2970"/>
                  </a:lnTo>
                  <a:cubicBezTo>
                    <a:pt x="19055" y="3564"/>
                    <a:pt x="18990" y="3933"/>
                    <a:pt x="18919" y="4082"/>
                  </a:cubicBezTo>
                  <a:cubicBezTo>
                    <a:pt x="18853" y="4234"/>
                    <a:pt x="18699" y="4309"/>
                    <a:pt x="18467" y="4321"/>
                  </a:cubicBezTo>
                  <a:cubicBezTo>
                    <a:pt x="18206" y="4331"/>
                    <a:pt x="18072" y="4179"/>
                    <a:pt x="18072" y="3857"/>
                  </a:cubicBezTo>
                  <a:lnTo>
                    <a:pt x="18072" y="3459"/>
                  </a:lnTo>
                  <a:cubicBezTo>
                    <a:pt x="18072" y="3129"/>
                    <a:pt x="17992" y="2814"/>
                    <a:pt x="17830" y="2517"/>
                  </a:cubicBezTo>
                  <a:cubicBezTo>
                    <a:pt x="17575" y="2053"/>
                    <a:pt x="17057" y="1742"/>
                    <a:pt x="16271" y="1590"/>
                  </a:cubicBezTo>
                  <a:cubicBezTo>
                    <a:pt x="15492" y="1434"/>
                    <a:pt x="14057" y="1358"/>
                    <a:pt x="11967" y="1358"/>
                  </a:cubicBezTo>
                  <a:lnTo>
                    <a:pt x="8791" y="1358"/>
                  </a:lnTo>
                  <a:cubicBezTo>
                    <a:pt x="7955" y="1358"/>
                    <a:pt x="7414" y="1438"/>
                    <a:pt x="7171" y="1597"/>
                  </a:cubicBezTo>
                  <a:cubicBezTo>
                    <a:pt x="6929" y="1756"/>
                    <a:pt x="6810" y="2112"/>
                    <a:pt x="6810" y="2658"/>
                  </a:cubicBezTo>
                  <a:close/>
                  <a:moveTo>
                    <a:pt x="6810" y="2658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AutoShape 4"/>
            <p:cNvSpPr>
              <a:spLocks/>
            </p:cNvSpPr>
            <p:nvPr/>
          </p:nvSpPr>
          <p:spPr bwMode="auto">
            <a:xfrm>
              <a:off x="2755900" y="4483100"/>
              <a:ext cx="201613" cy="144463"/>
            </a:xfrm>
            <a:custGeom>
              <a:avLst/>
              <a:gdLst>
                <a:gd name="T0" fmla="*/ 14117 w 21600"/>
                <a:gd name="T1" fmla="*/ 16125 h 21590"/>
                <a:gd name="T2" fmla="*/ 14976 w 21600"/>
                <a:gd name="T3" fmla="*/ 16615 h 21590"/>
                <a:gd name="T4" fmla="*/ 17838 w 21600"/>
                <a:gd name="T5" fmla="*/ 7047 h 21590"/>
                <a:gd name="T6" fmla="*/ 18138 w 21600"/>
                <a:gd name="T7" fmla="*/ 874 h 21590"/>
                <a:gd name="T8" fmla="*/ 17948 w 21600"/>
                <a:gd name="T9" fmla="*/ 87 h 21590"/>
                <a:gd name="T10" fmla="*/ 19417 w 21600"/>
                <a:gd name="T11" fmla="*/ 146 h 21590"/>
                <a:gd name="T12" fmla="*/ 21366 w 21600"/>
                <a:gd name="T13" fmla="*/ 0 h 21590"/>
                <a:gd name="T14" fmla="*/ 21290 w 21600"/>
                <a:gd name="T15" fmla="*/ 756 h 21590"/>
                <a:gd name="T16" fmla="*/ 20060 w 21600"/>
                <a:gd name="T17" fmla="*/ 3417 h 21590"/>
                <a:gd name="T18" fmla="*/ 17734 w 21600"/>
                <a:gd name="T19" fmla="*/ 10952 h 21590"/>
                <a:gd name="T20" fmla="*/ 15609 w 21600"/>
                <a:gd name="T21" fmla="*/ 17786 h 21590"/>
                <a:gd name="T22" fmla="*/ 14866 w 21600"/>
                <a:gd name="T23" fmla="*/ 20165 h 21590"/>
                <a:gd name="T24" fmla="*/ 14162 w 21600"/>
                <a:gd name="T25" fmla="*/ 21430 h 21590"/>
                <a:gd name="T26" fmla="*/ 11069 w 21600"/>
                <a:gd name="T27" fmla="*/ 12111 h 21590"/>
                <a:gd name="T28" fmla="*/ 8023 w 21600"/>
                <a:gd name="T29" fmla="*/ 21590 h 21590"/>
                <a:gd name="T30" fmla="*/ 3025 w 21600"/>
                <a:gd name="T31" fmla="*/ 5748 h 21590"/>
                <a:gd name="T32" fmla="*/ 1748 w 21600"/>
                <a:gd name="T33" fmla="*/ 1958 h 21590"/>
                <a:gd name="T34" fmla="*/ 224 w 21600"/>
                <a:gd name="T35" fmla="*/ 829 h 21590"/>
                <a:gd name="T36" fmla="*/ 318 w 21600"/>
                <a:gd name="T37" fmla="*/ 119 h 21590"/>
                <a:gd name="T38" fmla="*/ 1650 w 21600"/>
                <a:gd name="T39" fmla="*/ 223 h 21590"/>
                <a:gd name="T40" fmla="*/ 3853 w 21600"/>
                <a:gd name="T41" fmla="*/ 206 h 21590"/>
                <a:gd name="T42" fmla="*/ 4799 w 21600"/>
                <a:gd name="T43" fmla="*/ 512 h 21590"/>
                <a:gd name="T44" fmla="*/ 3898 w 21600"/>
                <a:gd name="T45" fmla="*/ 1752 h 21590"/>
                <a:gd name="T46" fmla="*/ 5813 w 21600"/>
                <a:gd name="T47" fmla="*/ 8820 h 21590"/>
                <a:gd name="T48" fmla="*/ 7927 w 21600"/>
                <a:gd name="T49" fmla="*/ 15693 h 21590"/>
                <a:gd name="T50" fmla="*/ 8286 w 21600"/>
                <a:gd name="T51" fmla="*/ 16720 h 21590"/>
                <a:gd name="T52" fmla="*/ 8690 w 21600"/>
                <a:gd name="T53" fmla="*/ 16570 h 21590"/>
                <a:gd name="T54" fmla="*/ 10566 w 21600"/>
                <a:gd name="T55" fmla="*/ 10418 h 21590"/>
                <a:gd name="T56" fmla="*/ 9355 w 21600"/>
                <a:gd name="T57" fmla="*/ 6427 h 21590"/>
                <a:gd name="T58" fmla="*/ 7709 w 21600"/>
                <a:gd name="T59" fmla="*/ 1529 h 21590"/>
                <a:gd name="T60" fmla="*/ 6020 w 21600"/>
                <a:gd name="T61" fmla="*/ 453 h 21590"/>
                <a:gd name="T62" fmla="*/ 6881 w 21600"/>
                <a:gd name="T63" fmla="*/ 178 h 21590"/>
                <a:gd name="T64" fmla="*/ 10003 w 21600"/>
                <a:gd name="T65" fmla="*/ 178 h 21590"/>
                <a:gd name="T66" fmla="*/ 10832 w 21600"/>
                <a:gd name="T67" fmla="*/ 481 h 21590"/>
                <a:gd name="T68" fmla="*/ 9970 w 21600"/>
                <a:gd name="T69" fmla="*/ 1857 h 21590"/>
                <a:gd name="T70" fmla="*/ 11474 w 21600"/>
                <a:gd name="T71" fmla="*/ 7416 h 21590"/>
                <a:gd name="T72" fmla="*/ 12911 w 21600"/>
                <a:gd name="T73" fmla="*/ 1769 h 21590"/>
                <a:gd name="T74" fmla="*/ 11701 w 21600"/>
                <a:gd name="T75" fmla="*/ 425 h 21590"/>
                <a:gd name="T76" fmla="*/ 12486 w 21600"/>
                <a:gd name="T77" fmla="*/ 157 h 21590"/>
                <a:gd name="T78" fmla="*/ 14613 w 21600"/>
                <a:gd name="T79" fmla="*/ 132 h 21590"/>
                <a:gd name="T80" fmla="*/ 15366 w 21600"/>
                <a:gd name="T81" fmla="*/ 439 h 21590"/>
                <a:gd name="T82" fmla="*/ 14404 w 21600"/>
                <a:gd name="T83" fmla="*/ 1365 h 21590"/>
                <a:gd name="T84" fmla="*/ 11988 w 21600"/>
                <a:gd name="T85" fmla="*/ 9081 h 2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600" h="21590">
                  <a:moveTo>
                    <a:pt x="11988" y="9081"/>
                  </a:moveTo>
                  <a:lnTo>
                    <a:pt x="14117" y="16125"/>
                  </a:lnTo>
                  <a:cubicBezTo>
                    <a:pt x="14351" y="16908"/>
                    <a:pt x="14521" y="17298"/>
                    <a:pt x="14628" y="17298"/>
                  </a:cubicBezTo>
                  <a:cubicBezTo>
                    <a:pt x="14718" y="17298"/>
                    <a:pt x="14834" y="17072"/>
                    <a:pt x="14976" y="16615"/>
                  </a:cubicBezTo>
                  <a:cubicBezTo>
                    <a:pt x="15019" y="16466"/>
                    <a:pt x="15106" y="16194"/>
                    <a:pt x="15241" y="15797"/>
                  </a:cubicBezTo>
                  <a:cubicBezTo>
                    <a:pt x="16172" y="12906"/>
                    <a:pt x="17036" y="9991"/>
                    <a:pt x="17838" y="7047"/>
                  </a:cubicBezTo>
                  <a:cubicBezTo>
                    <a:pt x="18641" y="4103"/>
                    <a:pt x="19038" y="2368"/>
                    <a:pt x="19038" y="1842"/>
                  </a:cubicBezTo>
                  <a:cubicBezTo>
                    <a:pt x="19038" y="1375"/>
                    <a:pt x="18738" y="1052"/>
                    <a:pt x="18138" y="874"/>
                  </a:cubicBezTo>
                  <a:cubicBezTo>
                    <a:pt x="17804" y="770"/>
                    <a:pt x="17640" y="609"/>
                    <a:pt x="17640" y="394"/>
                  </a:cubicBezTo>
                  <a:cubicBezTo>
                    <a:pt x="17640" y="188"/>
                    <a:pt x="17742" y="87"/>
                    <a:pt x="17948" y="87"/>
                  </a:cubicBezTo>
                  <a:cubicBezTo>
                    <a:pt x="17983" y="87"/>
                    <a:pt x="18045" y="94"/>
                    <a:pt x="18138" y="101"/>
                  </a:cubicBezTo>
                  <a:cubicBezTo>
                    <a:pt x="18436" y="132"/>
                    <a:pt x="18862" y="146"/>
                    <a:pt x="19417" y="146"/>
                  </a:cubicBezTo>
                  <a:cubicBezTo>
                    <a:pt x="20062" y="146"/>
                    <a:pt x="20543" y="121"/>
                    <a:pt x="20865" y="66"/>
                  </a:cubicBezTo>
                  <a:cubicBezTo>
                    <a:pt x="21106" y="20"/>
                    <a:pt x="21273" y="0"/>
                    <a:pt x="21366" y="0"/>
                  </a:cubicBezTo>
                  <a:cubicBezTo>
                    <a:pt x="21519" y="0"/>
                    <a:pt x="21600" y="105"/>
                    <a:pt x="21600" y="320"/>
                  </a:cubicBezTo>
                  <a:cubicBezTo>
                    <a:pt x="21600" y="495"/>
                    <a:pt x="21497" y="641"/>
                    <a:pt x="21290" y="756"/>
                  </a:cubicBezTo>
                  <a:cubicBezTo>
                    <a:pt x="21001" y="916"/>
                    <a:pt x="20785" y="1212"/>
                    <a:pt x="20642" y="1648"/>
                  </a:cubicBezTo>
                  <a:lnTo>
                    <a:pt x="20060" y="3417"/>
                  </a:lnTo>
                  <a:cubicBezTo>
                    <a:pt x="19819" y="4148"/>
                    <a:pt x="19442" y="5350"/>
                    <a:pt x="18934" y="7012"/>
                  </a:cubicBezTo>
                  <a:cubicBezTo>
                    <a:pt x="18409" y="8768"/>
                    <a:pt x="18011" y="10080"/>
                    <a:pt x="17734" y="10952"/>
                  </a:cubicBezTo>
                  <a:lnTo>
                    <a:pt x="16458" y="14979"/>
                  </a:lnTo>
                  <a:lnTo>
                    <a:pt x="15609" y="17786"/>
                  </a:lnTo>
                  <a:lnTo>
                    <a:pt x="15101" y="19406"/>
                  </a:lnTo>
                  <a:lnTo>
                    <a:pt x="14866" y="20165"/>
                  </a:lnTo>
                  <a:lnTo>
                    <a:pt x="14707" y="20611"/>
                  </a:lnTo>
                  <a:cubicBezTo>
                    <a:pt x="14526" y="21155"/>
                    <a:pt x="14344" y="21430"/>
                    <a:pt x="14162" y="21430"/>
                  </a:cubicBezTo>
                  <a:cubicBezTo>
                    <a:pt x="14008" y="21430"/>
                    <a:pt x="13856" y="21190"/>
                    <a:pt x="13709" y="20716"/>
                  </a:cubicBezTo>
                  <a:lnTo>
                    <a:pt x="11069" y="12111"/>
                  </a:lnTo>
                  <a:lnTo>
                    <a:pt x="8411" y="20970"/>
                  </a:lnTo>
                  <a:cubicBezTo>
                    <a:pt x="8283" y="21394"/>
                    <a:pt x="8154" y="21600"/>
                    <a:pt x="8023" y="21590"/>
                  </a:cubicBezTo>
                  <a:cubicBezTo>
                    <a:pt x="7838" y="21583"/>
                    <a:pt x="7636" y="21196"/>
                    <a:pt x="7412" y="20433"/>
                  </a:cubicBezTo>
                  <a:lnTo>
                    <a:pt x="3025" y="5748"/>
                  </a:lnTo>
                  <a:lnTo>
                    <a:pt x="2750" y="4769"/>
                  </a:lnTo>
                  <a:cubicBezTo>
                    <a:pt x="2368" y="3420"/>
                    <a:pt x="2034" y="2487"/>
                    <a:pt x="1748" y="1958"/>
                  </a:cubicBezTo>
                  <a:cubicBezTo>
                    <a:pt x="1460" y="1435"/>
                    <a:pt x="1098" y="1100"/>
                    <a:pt x="660" y="965"/>
                  </a:cubicBezTo>
                  <a:lnTo>
                    <a:pt x="224" y="829"/>
                  </a:lnTo>
                  <a:cubicBezTo>
                    <a:pt x="74" y="784"/>
                    <a:pt x="0" y="661"/>
                    <a:pt x="0" y="467"/>
                  </a:cubicBezTo>
                  <a:cubicBezTo>
                    <a:pt x="0" y="233"/>
                    <a:pt x="106" y="119"/>
                    <a:pt x="318" y="119"/>
                  </a:cubicBezTo>
                  <a:cubicBezTo>
                    <a:pt x="383" y="119"/>
                    <a:pt x="473" y="129"/>
                    <a:pt x="584" y="146"/>
                  </a:cubicBezTo>
                  <a:cubicBezTo>
                    <a:pt x="861" y="194"/>
                    <a:pt x="1217" y="223"/>
                    <a:pt x="1650" y="223"/>
                  </a:cubicBezTo>
                  <a:lnTo>
                    <a:pt x="2959" y="237"/>
                  </a:lnTo>
                  <a:lnTo>
                    <a:pt x="3853" y="206"/>
                  </a:lnTo>
                  <a:cubicBezTo>
                    <a:pt x="4213" y="167"/>
                    <a:pt x="4433" y="146"/>
                    <a:pt x="4513" y="146"/>
                  </a:cubicBezTo>
                  <a:cubicBezTo>
                    <a:pt x="4705" y="146"/>
                    <a:pt x="4799" y="268"/>
                    <a:pt x="4799" y="512"/>
                  </a:cubicBezTo>
                  <a:cubicBezTo>
                    <a:pt x="4799" y="696"/>
                    <a:pt x="4722" y="822"/>
                    <a:pt x="4566" y="888"/>
                  </a:cubicBezTo>
                  <a:cubicBezTo>
                    <a:pt x="4119" y="1070"/>
                    <a:pt x="3898" y="1355"/>
                    <a:pt x="3898" y="1752"/>
                  </a:cubicBezTo>
                  <a:cubicBezTo>
                    <a:pt x="3898" y="2239"/>
                    <a:pt x="4154" y="3309"/>
                    <a:pt x="4670" y="4967"/>
                  </a:cubicBezTo>
                  <a:cubicBezTo>
                    <a:pt x="4909" y="5719"/>
                    <a:pt x="5290" y="7005"/>
                    <a:pt x="5813" y="8820"/>
                  </a:cubicBezTo>
                  <a:cubicBezTo>
                    <a:pt x="6318" y="10586"/>
                    <a:pt x="6679" y="11805"/>
                    <a:pt x="6891" y="12481"/>
                  </a:cubicBezTo>
                  <a:lnTo>
                    <a:pt x="7927" y="15693"/>
                  </a:lnTo>
                  <a:cubicBezTo>
                    <a:pt x="8040" y="16051"/>
                    <a:pt x="8117" y="16288"/>
                    <a:pt x="8159" y="16407"/>
                  </a:cubicBezTo>
                  <a:lnTo>
                    <a:pt x="8286" y="16720"/>
                  </a:lnTo>
                  <a:cubicBezTo>
                    <a:pt x="8363" y="16940"/>
                    <a:pt x="8424" y="17048"/>
                    <a:pt x="8465" y="17048"/>
                  </a:cubicBezTo>
                  <a:cubicBezTo>
                    <a:pt x="8515" y="17048"/>
                    <a:pt x="8591" y="16888"/>
                    <a:pt x="8690" y="16570"/>
                  </a:cubicBezTo>
                  <a:lnTo>
                    <a:pt x="8742" y="16392"/>
                  </a:lnTo>
                  <a:lnTo>
                    <a:pt x="10566" y="10418"/>
                  </a:lnTo>
                  <a:cubicBezTo>
                    <a:pt x="10416" y="9920"/>
                    <a:pt x="10328" y="9625"/>
                    <a:pt x="10301" y="9524"/>
                  </a:cubicBezTo>
                  <a:lnTo>
                    <a:pt x="9355" y="6427"/>
                  </a:lnTo>
                  <a:lnTo>
                    <a:pt x="8473" y="3539"/>
                  </a:lnTo>
                  <a:cubicBezTo>
                    <a:pt x="8142" y="2487"/>
                    <a:pt x="7885" y="1818"/>
                    <a:pt x="7709" y="1529"/>
                  </a:cubicBezTo>
                  <a:cubicBezTo>
                    <a:pt x="7531" y="1244"/>
                    <a:pt x="7253" y="1062"/>
                    <a:pt x="6872" y="993"/>
                  </a:cubicBezTo>
                  <a:cubicBezTo>
                    <a:pt x="6289" y="884"/>
                    <a:pt x="6007" y="707"/>
                    <a:pt x="6020" y="453"/>
                  </a:cubicBezTo>
                  <a:cubicBezTo>
                    <a:pt x="6026" y="261"/>
                    <a:pt x="6176" y="164"/>
                    <a:pt x="6468" y="164"/>
                  </a:cubicBezTo>
                  <a:lnTo>
                    <a:pt x="6881" y="178"/>
                  </a:lnTo>
                  <a:lnTo>
                    <a:pt x="8948" y="265"/>
                  </a:lnTo>
                  <a:cubicBezTo>
                    <a:pt x="9245" y="265"/>
                    <a:pt x="9596" y="237"/>
                    <a:pt x="10003" y="178"/>
                  </a:cubicBezTo>
                  <a:cubicBezTo>
                    <a:pt x="10234" y="146"/>
                    <a:pt x="10388" y="132"/>
                    <a:pt x="10458" y="132"/>
                  </a:cubicBezTo>
                  <a:cubicBezTo>
                    <a:pt x="10707" y="132"/>
                    <a:pt x="10832" y="251"/>
                    <a:pt x="10832" y="481"/>
                  </a:cubicBezTo>
                  <a:cubicBezTo>
                    <a:pt x="10832" y="637"/>
                    <a:pt x="10715" y="777"/>
                    <a:pt x="10481" y="906"/>
                  </a:cubicBezTo>
                  <a:cubicBezTo>
                    <a:pt x="10142" y="1104"/>
                    <a:pt x="9970" y="1421"/>
                    <a:pt x="9970" y="1857"/>
                  </a:cubicBezTo>
                  <a:cubicBezTo>
                    <a:pt x="9970" y="2236"/>
                    <a:pt x="10099" y="2846"/>
                    <a:pt x="10354" y="3693"/>
                  </a:cubicBezTo>
                  <a:lnTo>
                    <a:pt x="11474" y="7416"/>
                  </a:lnTo>
                  <a:cubicBezTo>
                    <a:pt x="11567" y="7106"/>
                    <a:pt x="11638" y="6880"/>
                    <a:pt x="11689" y="6730"/>
                  </a:cubicBezTo>
                  <a:cubicBezTo>
                    <a:pt x="12506" y="4187"/>
                    <a:pt x="12911" y="2532"/>
                    <a:pt x="12911" y="1769"/>
                  </a:cubicBezTo>
                  <a:cubicBezTo>
                    <a:pt x="12911" y="1310"/>
                    <a:pt x="12679" y="1024"/>
                    <a:pt x="12212" y="906"/>
                  </a:cubicBezTo>
                  <a:cubicBezTo>
                    <a:pt x="11873" y="819"/>
                    <a:pt x="11701" y="655"/>
                    <a:pt x="11701" y="425"/>
                  </a:cubicBezTo>
                  <a:cubicBezTo>
                    <a:pt x="11701" y="230"/>
                    <a:pt x="11825" y="132"/>
                    <a:pt x="12073" y="132"/>
                  </a:cubicBezTo>
                  <a:cubicBezTo>
                    <a:pt x="12114" y="132"/>
                    <a:pt x="12252" y="139"/>
                    <a:pt x="12486" y="157"/>
                  </a:cubicBezTo>
                  <a:cubicBezTo>
                    <a:pt x="12797" y="181"/>
                    <a:pt x="13160" y="192"/>
                    <a:pt x="13576" y="192"/>
                  </a:cubicBezTo>
                  <a:cubicBezTo>
                    <a:pt x="14028" y="192"/>
                    <a:pt x="14374" y="174"/>
                    <a:pt x="14613" y="132"/>
                  </a:cubicBezTo>
                  <a:cubicBezTo>
                    <a:pt x="14820" y="105"/>
                    <a:pt x="14964" y="87"/>
                    <a:pt x="15049" y="87"/>
                  </a:cubicBezTo>
                  <a:cubicBezTo>
                    <a:pt x="15261" y="87"/>
                    <a:pt x="15366" y="206"/>
                    <a:pt x="15366" y="439"/>
                  </a:cubicBezTo>
                  <a:cubicBezTo>
                    <a:pt x="15366" y="603"/>
                    <a:pt x="15241" y="734"/>
                    <a:pt x="14993" y="829"/>
                  </a:cubicBezTo>
                  <a:cubicBezTo>
                    <a:pt x="14725" y="951"/>
                    <a:pt x="14528" y="1128"/>
                    <a:pt x="14404" y="1365"/>
                  </a:cubicBezTo>
                  <a:cubicBezTo>
                    <a:pt x="14282" y="1602"/>
                    <a:pt x="14054" y="2257"/>
                    <a:pt x="13731" y="3327"/>
                  </a:cubicBezTo>
                  <a:cubicBezTo>
                    <a:pt x="13731" y="3327"/>
                    <a:pt x="11988" y="9081"/>
                    <a:pt x="11988" y="9081"/>
                  </a:cubicBezTo>
                  <a:close/>
                  <a:moveTo>
                    <a:pt x="11988" y="908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AutoShape 5"/>
            <p:cNvSpPr>
              <a:spLocks/>
            </p:cNvSpPr>
            <p:nvPr/>
          </p:nvSpPr>
          <p:spPr bwMode="auto">
            <a:xfrm>
              <a:off x="2997200" y="4483100"/>
              <a:ext cx="53975" cy="138113"/>
            </a:xfrm>
            <a:custGeom>
              <a:avLst/>
              <a:gdLst>
                <a:gd name="T0" fmla="*/ 13291 w 21581"/>
                <a:gd name="T1" fmla="*/ 4735 h 21600"/>
                <a:gd name="T2" fmla="*/ 13291 w 21581"/>
                <a:gd name="T3" fmla="*/ 16384 h 21600"/>
                <a:gd name="T4" fmla="*/ 13964 w 21581"/>
                <a:gd name="T5" fmla="*/ 19267 h 21600"/>
                <a:gd name="T6" fmla="*/ 15928 w 21581"/>
                <a:gd name="T7" fmla="*/ 20391 h 21600"/>
                <a:gd name="T8" fmla="*/ 19598 w 21581"/>
                <a:gd name="T9" fmla="*/ 20857 h 21600"/>
                <a:gd name="T10" fmla="*/ 21581 w 21581"/>
                <a:gd name="T11" fmla="*/ 21236 h 21600"/>
                <a:gd name="T12" fmla="*/ 20354 w 21581"/>
                <a:gd name="T13" fmla="*/ 21600 h 21600"/>
                <a:gd name="T14" fmla="*/ 18846 w 21581"/>
                <a:gd name="T15" fmla="*/ 21550 h 21600"/>
                <a:gd name="T16" fmla="*/ 14641 w 21581"/>
                <a:gd name="T17" fmla="*/ 21480 h 21600"/>
                <a:gd name="T18" fmla="*/ 8884 w 21581"/>
                <a:gd name="T19" fmla="*/ 21447 h 21600"/>
                <a:gd name="T20" fmla="*/ 4205 w 21581"/>
                <a:gd name="T21" fmla="*/ 21556 h 21600"/>
                <a:gd name="T22" fmla="*/ 2311 w 21581"/>
                <a:gd name="T23" fmla="*/ 21600 h 21600"/>
                <a:gd name="T24" fmla="*/ 1237 w 21581"/>
                <a:gd name="T25" fmla="*/ 21283 h 21600"/>
                <a:gd name="T26" fmla="*/ 2469 w 21581"/>
                <a:gd name="T27" fmla="*/ 20933 h 21600"/>
                <a:gd name="T28" fmla="*/ 6357 w 21581"/>
                <a:gd name="T29" fmla="*/ 20116 h 21600"/>
                <a:gd name="T30" fmla="*/ 7217 w 21581"/>
                <a:gd name="T31" fmla="*/ 17525 h 21600"/>
                <a:gd name="T32" fmla="*/ 7217 w 21581"/>
                <a:gd name="T33" fmla="*/ 4202 h 21600"/>
                <a:gd name="T34" fmla="*/ 6094 w 21581"/>
                <a:gd name="T35" fmla="*/ 1604 h 21600"/>
                <a:gd name="T36" fmla="*/ 1277 w 21581"/>
                <a:gd name="T37" fmla="*/ 700 h 21600"/>
                <a:gd name="T38" fmla="*/ 1 w 21581"/>
                <a:gd name="T39" fmla="*/ 335 h 21600"/>
                <a:gd name="T40" fmla="*/ 1153 w 21581"/>
                <a:gd name="T41" fmla="*/ 0 h 21600"/>
                <a:gd name="T42" fmla="*/ 1870 w 21581"/>
                <a:gd name="T43" fmla="*/ 18 h 21600"/>
                <a:gd name="T44" fmla="*/ 9562 w 21581"/>
                <a:gd name="T45" fmla="*/ 157 h 21600"/>
                <a:gd name="T46" fmla="*/ 14597 w 21581"/>
                <a:gd name="T47" fmla="*/ 106 h 21600"/>
                <a:gd name="T48" fmla="*/ 17258 w 21581"/>
                <a:gd name="T49" fmla="*/ 18 h 21600"/>
                <a:gd name="T50" fmla="*/ 18252 w 21581"/>
                <a:gd name="T51" fmla="*/ 0 h 21600"/>
                <a:gd name="T52" fmla="*/ 19321 w 21581"/>
                <a:gd name="T53" fmla="*/ 292 h 21600"/>
                <a:gd name="T54" fmla="*/ 18287 w 21581"/>
                <a:gd name="T55" fmla="*/ 700 h 21600"/>
                <a:gd name="T56" fmla="*/ 16224 w 21581"/>
                <a:gd name="T57" fmla="*/ 1014 h 21600"/>
                <a:gd name="T58" fmla="*/ 13291 w 21581"/>
                <a:gd name="T59" fmla="*/ 4735 h 21600"/>
                <a:gd name="T60" fmla="*/ 13291 w 21581"/>
                <a:gd name="T61" fmla="*/ 47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581" h="21600">
                  <a:moveTo>
                    <a:pt x="13291" y="4735"/>
                  </a:moveTo>
                  <a:lnTo>
                    <a:pt x="13291" y="16384"/>
                  </a:lnTo>
                  <a:cubicBezTo>
                    <a:pt x="13291" y="17839"/>
                    <a:pt x="13519" y="18801"/>
                    <a:pt x="13964" y="19267"/>
                  </a:cubicBezTo>
                  <a:cubicBezTo>
                    <a:pt x="14493" y="19795"/>
                    <a:pt x="15146" y="20172"/>
                    <a:pt x="15928" y="20391"/>
                  </a:cubicBezTo>
                  <a:cubicBezTo>
                    <a:pt x="16709" y="20605"/>
                    <a:pt x="17926" y="20762"/>
                    <a:pt x="19598" y="20857"/>
                  </a:cubicBezTo>
                  <a:cubicBezTo>
                    <a:pt x="20923" y="20925"/>
                    <a:pt x="21581" y="21053"/>
                    <a:pt x="21581" y="21236"/>
                  </a:cubicBezTo>
                  <a:cubicBezTo>
                    <a:pt x="21581" y="21480"/>
                    <a:pt x="21170" y="21600"/>
                    <a:pt x="20354" y="21600"/>
                  </a:cubicBezTo>
                  <a:cubicBezTo>
                    <a:pt x="19954" y="21600"/>
                    <a:pt x="19449" y="21585"/>
                    <a:pt x="18846" y="21550"/>
                  </a:cubicBezTo>
                  <a:cubicBezTo>
                    <a:pt x="18020" y="21505"/>
                    <a:pt x="16625" y="21480"/>
                    <a:pt x="14641" y="21480"/>
                  </a:cubicBezTo>
                  <a:lnTo>
                    <a:pt x="8884" y="21447"/>
                  </a:lnTo>
                  <a:lnTo>
                    <a:pt x="4205" y="21556"/>
                  </a:lnTo>
                  <a:cubicBezTo>
                    <a:pt x="3443" y="21585"/>
                    <a:pt x="2810" y="21600"/>
                    <a:pt x="2311" y="21600"/>
                  </a:cubicBezTo>
                  <a:cubicBezTo>
                    <a:pt x="1593" y="21600"/>
                    <a:pt x="1237" y="21494"/>
                    <a:pt x="1237" y="21283"/>
                  </a:cubicBezTo>
                  <a:cubicBezTo>
                    <a:pt x="1237" y="21101"/>
                    <a:pt x="1648" y="20985"/>
                    <a:pt x="2469" y="20933"/>
                  </a:cubicBezTo>
                  <a:cubicBezTo>
                    <a:pt x="4477" y="20799"/>
                    <a:pt x="5768" y="20525"/>
                    <a:pt x="6357" y="20116"/>
                  </a:cubicBezTo>
                  <a:cubicBezTo>
                    <a:pt x="6930" y="19704"/>
                    <a:pt x="7217" y="18845"/>
                    <a:pt x="7217" y="17525"/>
                  </a:cubicBezTo>
                  <a:lnTo>
                    <a:pt x="7217" y="4202"/>
                  </a:lnTo>
                  <a:cubicBezTo>
                    <a:pt x="7217" y="2916"/>
                    <a:pt x="6846" y="2049"/>
                    <a:pt x="6094" y="1604"/>
                  </a:cubicBezTo>
                  <a:cubicBezTo>
                    <a:pt x="5343" y="1155"/>
                    <a:pt x="3730" y="857"/>
                    <a:pt x="1277" y="700"/>
                  </a:cubicBezTo>
                  <a:cubicBezTo>
                    <a:pt x="456" y="642"/>
                    <a:pt x="30" y="518"/>
                    <a:pt x="1" y="335"/>
                  </a:cubicBezTo>
                  <a:cubicBezTo>
                    <a:pt x="-19" y="113"/>
                    <a:pt x="367" y="0"/>
                    <a:pt x="1153" y="0"/>
                  </a:cubicBezTo>
                  <a:cubicBezTo>
                    <a:pt x="1371" y="0"/>
                    <a:pt x="1603" y="8"/>
                    <a:pt x="1870" y="18"/>
                  </a:cubicBezTo>
                  <a:cubicBezTo>
                    <a:pt x="3795" y="110"/>
                    <a:pt x="6362" y="157"/>
                    <a:pt x="9562" y="157"/>
                  </a:cubicBezTo>
                  <a:cubicBezTo>
                    <a:pt x="11516" y="157"/>
                    <a:pt x="13202" y="139"/>
                    <a:pt x="14597" y="106"/>
                  </a:cubicBezTo>
                  <a:lnTo>
                    <a:pt x="17258" y="18"/>
                  </a:lnTo>
                  <a:cubicBezTo>
                    <a:pt x="17758" y="8"/>
                    <a:pt x="18094" y="0"/>
                    <a:pt x="18252" y="0"/>
                  </a:cubicBezTo>
                  <a:cubicBezTo>
                    <a:pt x="18960" y="0"/>
                    <a:pt x="19321" y="99"/>
                    <a:pt x="19321" y="292"/>
                  </a:cubicBezTo>
                  <a:cubicBezTo>
                    <a:pt x="19321" y="474"/>
                    <a:pt x="18974" y="609"/>
                    <a:pt x="18287" y="700"/>
                  </a:cubicBezTo>
                  <a:lnTo>
                    <a:pt x="16224" y="1014"/>
                  </a:lnTo>
                  <a:cubicBezTo>
                    <a:pt x="14271" y="1304"/>
                    <a:pt x="13291" y="2544"/>
                    <a:pt x="13291" y="4735"/>
                  </a:cubicBezTo>
                  <a:close/>
                  <a:moveTo>
                    <a:pt x="13291" y="4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AutoShape 6"/>
            <p:cNvSpPr>
              <a:spLocks/>
            </p:cNvSpPr>
            <p:nvPr/>
          </p:nvSpPr>
          <p:spPr bwMode="auto">
            <a:xfrm>
              <a:off x="3086100" y="4483100"/>
              <a:ext cx="103188" cy="136525"/>
            </a:xfrm>
            <a:custGeom>
              <a:avLst/>
              <a:gdLst>
                <a:gd name="T0" fmla="*/ 6780 w 21588"/>
                <a:gd name="T1" fmla="*/ 17179 h 21590"/>
                <a:gd name="T2" fmla="*/ 6806 w 21588"/>
                <a:gd name="T3" fmla="*/ 17723 h 21590"/>
                <a:gd name="T4" fmla="*/ 7279 w 21588"/>
                <a:gd name="T5" fmla="*/ 19939 h 21590"/>
                <a:gd name="T6" fmla="*/ 10376 w 21588"/>
                <a:gd name="T7" fmla="*/ 20283 h 21590"/>
                <a:gd name="T8" fmla="*/ 17078 w 21588"/>
                <a:gd name="T9" fmla="*/ 19589 h 21590"/>
                <a:gd name="T10" fmla="*/ 20702 w 21588"/>
                <a:gd name="T11" fmla="*/ 17760 h 21590"/>
                <a:gd name="T12" fmla="*/ 21281 w 21588"/>
                <a:gd name="T13" fmla="*/ 17339 h 21590"/>
                <a:gd name="T14" fmla="*/ 21587 w 21588"/>
                <a:gd name="T15" fmla="*/ 17650 h 21590"/>
                <a:gd name="T16" fmla="*/ 20247 w 21588"/>
                <a:gd name="T17" fmla="*/ 19899 h 21590"/>
                <a:gd name="T18" fmla="*/ 14486 w 21588"/>
                <a:gd name="T19" fmla="*/ 21589 h 21590"/>
                <a:gd name="T20" fmla="*/ 12958 w 21588"/>
                <a:gd name="T21" fmla="*/ 21542 h 21590"/>
                <a:gd name="T22" fmla="*/ 10733 w 21588"/>
                <a:gd name="T23" fmla="*/ 21417 h 21590"/>
                <a:gd name="T24" fmla="*/ 6582 w 21588"/>
                <a:gd name="T25" fmla="*/ 21308 h 21590"/>
                <a:gd name="T26" fmla="*/ 2330 w 21588"/>
                <a:gd name="T27" fmla="*/ 21494 h 21590"/>
                <a:gd name="T28" fmla="*/ 1175 w 21588"/>
                <a:gd name="T29" fmla="*/ 21589 h 21590"/>
                <a:gd name="T30" fmla="*/ 658 w 21588"/>
                <a:gd name="T31" fmla="*/ 21316 h 21590"/>
                <a:gd name="T32" fmla="*/ 1219 w 21588"/>
                <a:gd name="T33" fmla="*/ 20951 h 21590"/>
                <a:gd name="T34" fmla="*/ 3138 w 21588"/>
                <a:gd name="T35" fmla="*/ 19993 h 21590"/>
                <a:gd name="T36" fmla="*/ 3627 w 21588"/>
                <a:gd name="T37" fmla="*/ 17865 h 21590"/>
                <a:gd name="T38" fmla="*/ 3647 w 21588"/>
                <a:gd name="T39" fmla="*/ 17146 h 21590"/>
                <a:gd name="T40" fmla="*/ 3647 w 21588"/>
                <a:gd name="T41" fmla="*/ 3209 h 21590"/>
                <a:gd name="T42" fmla="*/ 1422 w 21588"/>
                <a:gd name="T43" fmla="*/ 792 h 21590"/>
                <a:gd name="T44" fmla="*/ 494 w 21588"/>
                <a:gd name="T45" fmla="*/ 653 h 21590"/>
                <a:gd name="T46" fmla="*/ 0 w 21588"/>
                <a:gd name="T47" fmla="*/ 347 h 21590"/>
                <a:gd name="T48" fmla="*/ 697 w 21588"/>
                <a:gd name="T49" fmla="*/ 0 h 21590"/>
                <a:gd name="T50" fmla="*/ 1993 w 21588"/>
                <a:gd name="T51" fmla="*/ 62 h 21590"/>
                <a:gd name="T52" fmla="*/ 5142 w 21588"/>
                <a:gd name="T53" fmla="*/ 153 h 21590"/>
                <a:gd name="T54" fmla="*/ 8580 w 21588"/>
                <a:gd name="T55" fmla="*/ 77 h 21590"/>
                <a:gd name="T56" fmla="*/ 9465 w 21588"/>
                <a:gd name="T57" fmla="*/ 48 h 21590"/>
                <a:gd name="T58" fmla="*/ 9959 w 21588"/>
                <a:gd name="T59" fmla="*/ 274 h 21590"/>
                <a:gd name="T60" fmla="*/ 9360 w 21588"/>
                <a:gd name="T61" fmla="*/ 715 h 21590"/>
                <a:gd name="T62" fmla="*/ 8637 w 21588"/>
                <a:gd name="T63" fmla="*/ 840 h 21590"/>
                <a:gd name="T64" fmla="*/ 6780 w 21588"/>
                <a:gd name="T65" fmla="*/ 3629 h 21590"/>
                <a:gd name="T66" fmla="*/ 6780 w 21588"/>
                <a:gd name="T67" fmla="*/ 17179 h 21590"/>
                <a:gd name="T68" fmla="*/ 6780 w 21588"/>
                <a:gd name="T69" fmla="*/ 17179 h 2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88" h="21590">
                  <a:moveTo>
                    <a:pt x="6780" y="17179"/>
                  </a:moveTo>
                  <a:lnTo>
                    <a:pt x="6806" y="17723"/>
                  </a:lnTo>
                  <a:cubicBezTo>
                    <a:pt x="6806" y="18971"/>
                    <a:pt x="6960" y="19709"/>
                    <a:pt x="7279" y="19939"/>
                  </a:cubicBezTo>
                  <a:cubicBezTo>
                    <a:pt x="7593" y="20169"/>
                    <a:pt x="8629" y="20283"/>
                    <a:pt x="10376" y="20283"/>
                  </a:cubicBezTo>
                  <a:cubicBezTo>
                    <a:pt x="12953" y="20283"/>
                    <a:pt x="15183" y="20053"/>
                    <a:pt x="17078" y="19589"/>
                  </a:cubicBezTo>
                  <a:cubicBezTo>
                    <a:pt x="18969" y="19128"/>
                    <a:pt x="20178" y="18519"/>
                    <a:pt x="20702" y="17760"/>
                  </a:cubicBezTo>
                  <a:cubicBezTo>
                    <a:pt x="20895" y="17478"/>
                    <a:pt x="21088" y="17339"/>
                    <a:pt x="21281" y="17339"/>
                  </a:cubicBezTo>
                  <a:cubicBezTo>
                    <a:pt x="21500" y="17339"/>
                    <a:pt x="21600" y="17441"/>
                    <a:pt x="21587" y="17650"/>
                  </a:cubicBezTo>
                  <a:cubicBezTo>
                    <a:pt x="21533" y="18332"/>
                    <a:pt x="21088" y="19081"/>
                    <a:pt x="20247" y="19899"/>
                  </a:cubicBezTo>
                  <a:cubicBezTo>
                    <a:pt x="19061" y="21027"/>
                    <a:pt x="17140" y="21589"/>
                    <a:pt x="14486" y="21589"/>
                  </a:cubicBezTo>
                  <a:cubicBezTo>
                    <a:pt x="14046" y="21589"/>
                    <a:pt x="13537" y="21575"/>
                    <a:pt x="12958" y="21542"/>
                  </a:cubicBezTo>
                  <a:lnTo>
                    <a:pt x="10733" y="21417"/>
                  </a:lnTo>
                  <a:cubicBezTo>
                    <a:pt x="9421" y="21345"/>
                    <a:pt x="8038" y="21308"/>
                    <a:pt x="6582" y="21308"/>
                  </a:cubicBezTo>
                  <a:cubicBezTo>
                    <a:pt x="4889" y="21308"/>
                    <a:pt x="3472" y="21370"/>
                    <a:pt x="2330" y="21494"/>
                  </a:cubicBezTo>
                  <a:cubicBezTo>
                    <a:pt x="1847" y="21550"/>
                    <a:pt x="1461" y="21579"/>
                    <a:pt x="1175" y="21589"/>
                  </a:cubicBezTo>
                  <a:cubicBezTo>
                    <a:pt x="831" y="21600"/>
                    <a:pt x="658" y="21509"/>
                    <a:pt x="658" y="21316"/>
                  </a:cubicBezTo>
                  <a:cubicBezTo>
                    <a:pt x="658" y="21154"/>
                    <a:pt x="846" y="21031"/>
                    <a:pt x="1219" y="20951"/>
                  </a:cubicBezTo>
                  <a:cubicBezTo>
                    <a:pt x="2171" y="20731"/>
                    <a:pt x="2814" y="20414"/>
                    <a:pt x="3138" y="19993"/>
                  </a:cubicBezTo>
                  <a:cubicBezTo>
                    <a:pt x="3462" y="19570"/>
                    <a:pt x="3627" y="18861"/>
                    <a:pt x="3627" y="17865"/>
                  </a:cubicBezTo>
                  <a:lnTo>
                    <a:pt x="3647" y="17146"/>
                  </a:lnTo>
                  <a:lnTo>
                    <a:pt x="3647" y="3209"/>
                  </a:lnTo>
                  <a:cubicBezTo>
                    <a:pt x="3647" y="1829"/>
                    <a:pt x="2906" y="1022"/>
                    <a:pt x="1422" y="792"/>
                  </a:cubicBezTo>
                  <a:lnTo>
                    <a:pt x="494" y="653"/>
                  </a:lnTo>
                  <a:cubicBezTo>
                    <a:pt x="165" y="602"/>
                    <a:pt x="0" y="500"/>
                    <a:pt x="0" y="347"/>
                  </a:cubicBezTo>
                  <a:cubicBezTo>
                    <a:pt x="0" y="116"/>
                    <a:pt x="231" y="0"/>
                    <a:pt x="697" y="0"/>
                  </a:cubicBezTo>
                  <a:cubicBezTo>
                    <a:pt x="1016" y="0"/>
                    <a:pt x="1445" y="21"/>
                    <a:pt x="1993" y="62"/>
                  </a:cubicBezTo>
                  <a:cubicBezTo>
                    <a:pt x="2927" y="124"/>
                    <a:pt x="3976" y="153"/>
                    <a:pt x="5142" y="153"/>
                  </a:cubicBezTo>
                  <a:cubicBezTo>
                    <a:pt x="6404" y="153"/>
                    <a:pt x="7549" y="127"/>
                    <a:pt x="8580" y="77"/>
                  </a:cubicBezTo>
                  <a:cubicBezTo>
                    <a:pt x="9097" y="54"/>
                    <a:pt x="9398" y="48"/>
                    <a:pt x="9465" y="48"/>
                  </a:cubicBezTo>
                  <a:cubicBezTo>
                    <a:pt x="9794" y="48"/>
                    <a:pt x="9959" y="120"/>
                    <a:pt x="9959" y="274"/>
                  </a:cubicBezTo>
                  <a:cubicBezTo>
                    <a:pt x="9959" y="496"/>
                    <a:pt x="9761" y="643"/>
                    <a:pt x="9360" y="715"/>
                  </a:cubicBezTo>
                  <a:lnTo>
                    <a:pt x="8637" y="840"/>
                  </a:lnTo>
                  <a:cubicBezTo>
                    <a:pt x="7400" y="1070"/>
                    <a:pt x="6780" y="1997"/>
                    <a:pt x="6780" y="3629"/>
                  </a:cubicBezTo>
                  <a:cubicBezTo>
                    <a:pt x="6780" y="3629"/>
                    <a:pt x="6780" y="17179"/>
                    <a:pt x="6780" y="17179"/>
                  </a:cubicBezTo>
                  <a:close/>
                  <a:moveTo>
                    <a:pt x="6780" y="1717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AutoShape 7"/>
            <p:cNvSpPr>
              <a:spLocks/>
            </p:cNvSpPr>
            <p:nvPr/>
          </p:nvSpPr>
          <p:spPr bwMode="auto">
            <a:xfrm>
              <a:off x="3225800" y="4483100"/>
              <a:ext cx="103188" cy="136525"/>
            </a:xfrm>
            <a:custGeom>
              <a:avLst/>
              <a:gdLst>
                <a:gd name="T0" fmla="*/ 6782 w 21586"/>
                <a:gd name="T1" fmla="*/ 17179 h 21590"/>
                <a:gd name="T2" fmla="*/ 6800 w 21586"/>
                <a:gd name="T3" fmla="*/ 17723 h 21590"/>
                <a:gd name="T4" fmla="*/ 7281 w 21586"/>
                <a:gd name="T5" fmla="*/ 19939 h 21590"/>
                <a:gd name="T6" fmla="*/ 10374 w 21586"/>
                <a:gd name="T7" fmla="*/ 20283 h 21590"/>
                <a:gd name="T8" fmla="*/ 17074 w 21586"/>
                <a:gd name="T9" fmla="*/ 19589 h 21590"/>
                <a:gd name="T10" fmla="*/ 20700 w 21586"/>
                <a:gd name="T11" fmla="*/ 17760 h 21590"/>
                <a:gd name="T12" fmla="*/ 21276 w 21586"/>
                <a:gd name="T13" fmla="*/ 17339 h 21590"/>
                <a:gd name="T14" fmla="*/ 21585 w 21586"/>
                <a:gd name="T15" fmla="*/ 17650 h 21590"/>
                <a:gd name="T16" fmla="*/ 20245 w 21586"/>
                <a:gd name="T17" fmla="*/ 19899 h 21590"/>
                <a:gd name="T18" fmla="*/ 14487 w 21586"/>
                <a:gd name="T19" fmla="*/ 21589 h 21590"/>
                <a:gd name="T20" fmla="*/ 12956 w 21586"/>
                <a:gd name="T21" fmla="*/ 21542 h 21590"/>
                <a:gd name="T22" fmla="*/ 10732 w 21586"/>
                <a:gd name="T23" fmla="*/ 21417 h 21590"/>
                <a:gd name="T24" fmla="*/ 6584 w 21586"/>
                <a:gd name="T25" fmla="*/ 21308 h 21590"/>
                <a:gd name="T26" fmla="*/ 2333 w 21586"/>
                <a:gd name="T27" fmla="*/ 21494 h 21590"/>
                <a:gd name="T28" fmla="*/ 1175 w 21586"/>
                <a:gd name="T29" fmla="*/ 21589 h 21590"/>
                <a:gd name="T30" fmla="*/ 658 w 21586"/>
                <a:gd name="T31" fmla="*/ 21316 h 21590"/>
                <a:gd name="T32" fmla="*/ 1219 w 21586"/>
                <a:gd name="T33" fmla="*/ 20951 h 21590"/>
                <a:gd name="T34" fmla="*/ 3140 w 21586"/>
                <a:gd name="T35" fmla="*/ 19993 h 21590"/>
                <a:gd name="T36" fmla="*/ 3629 w 21586"/>
                <a:gd name="T37" fmla="*/ 17865 h 21590"/>
                <a:gd name="T38" fmla="*/ 3647 w 21586"/>
                <a:gd name="T39" fmla="*/ 17146 h 21590"/>
                <a:gd name="T40" fmla="*/ 3647 w 21586"/>
                <a:gd name="T41" fmla="*/ 3209 h 21590"/>
                <a:gd name="T42" fmla="*/ 1422 w 21586"/>
                <a:gd name="T43" fmla="*/ 792 h 21590"/>
                <a:gd name="T44" fmla="*/ 494 w 21586"/>
                <a:gd name="T45" fmla="*/ 653 h 21590"/>
                <a:gd name="T46" fmla="*/ 0 w 21586"/>
                <a:gd name="T47" fmla="*/ 347 h 21590"/>
                <a:gd name="T48" fmla="*/ 697 w 21586"/>
                <a:gd name="T49" fmla="*/ 0 h 21590"/>
                <a:gd name="T50" fmla="*/ 1993 w 21586"/>
                <a:gd name="T51" fmla="*/ 62 h 21590"/>
                <a:gd name="T52" fmla="*/ 5141 w 21586"/>
                <a:gd name="T53" fmla="*/ 153 h 21590"/>
                <a:gd name="T54" fmla="*/ 8579 w 21586"/>
                <a:gd name="T55" fmla="*/ 77 h 21590"/>
                <a:gd name="T56" fmla="*/ 9467 w 21586"/>
                <a:gd name="T57" fmla="*/ 48 h 21590"/>
                <a:gd name="T58" fmla="*/ 9958 w 21586"/>
                <a:gd name="T59" fmla="*/ 274 h 21590"/>
                <a:gd name="T60" fmla="*/ 9359 w 21586"/>
                <a:gd name="T61" fmla="*/ 715 h 21590"/>
                <a:gd name="T62" fmla="*/ 8638 w 21586"/>
                <a:gd name="T63" fmla="*/ 840 h 21590"/>
                <a:gd name="T64" fmla="*/ 6782 w 21586"/>
                <a:gd name="T65" fmla="*/ 3629 h 21590"/>
                <a:gd name="T66" fmla="*/ 6782 w 21586"/>
                <a:gd name="T67" fmla="*/ 17179 h 21590"/>
                <a:gd name="T68" fmla="*/ 6782 w 21586"/>
                <a:gd name="T69" fmla="*/ 17179 h 2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86" h="21590">
                  <a:moveTo>
                    <a:pt x="6782" y="17179"/>
                  </a:moveTo>
                  <a:lnTo>
                    <a:pt x="6800" y="17723"/>
                  </a:lnTo>
                  <a:cubicBezTo>
                    <a:pt x="6800" y="18971"/>
                    <a:pt x="6959" y="19709"/>
                    <a:pt x="7281" y="19939"/>
                  </a:cubicBezTo>
                  <a:cubicBezTo>
                    <a:pt x="7594" y="20169"/>
                    <a:pt x="8628" y="20283"/>
                    <a:pt x="10374" y="20283"/>
                  </a:cubicBezTo>
                  <a:cubicBezTo>
                    <a:pt x="12949" y="20283"/>
                    <a:pt x="15181" y="20053"/>
                    <a:pt x="17074" y="19589"/>
                  </a:cubicBezTo>
                  <a:cubicBezTo>
                    <a:pt x="18969" y="19128"/>
                    <a:pt x="20178" y="18519"/>
                    <a:pt x="20700" y="17760"/>
                  </a:cubicBezTo>
                  <a:cubicBezTo>
                    <a:pt x="20893" y="17478"/>
                    <a:pt x="21083" y="17339"/>
                    <a:pt x="21276" y="17339"/>
                  </a:cubicBezTo>
                  <a:cubicBezTo>
                    <a:pt x="21497" y="17339"/>
                    <a:pt x="21600" y="17441"/>
                    <a:pt x="21585" y="17650"/>
                  </a:cubicBezTo>
                  <a:cubicBezTo>
                    <a:pt x="21533" y="18332"/>
                    <a:pt x="21083" y="19081"/>
                    <a:pt x="20245" y="19899"/>
                  </a:cubicBezTo>
                  <a:cubicBezTo>
                    <a:pt x="19062" y="21027"/>
                    <a:pt x="17141" y="21589"/>
                    <a:pt x="14487" y="21589"/>
                  </a:cubicBezTo>
                  <a:cubicBezTo>
                    <a:pt x="14044" y="21589"/>
                    <a:pt x="13538" y="21575"/>
                    <a:pt x="12956" y="21542"/>
                  </a:cubicBezTo>
                  <a:lnTo>
                    <a:pt x="10732" y="21417"/>
                  </a:lnTo>
                  <a:cubicBezTo>
                    <a:pt x="9423" y="21345"/>
                    <a:pt x="8039" y="21308"/>
                    <a:pt x="6584" y="21308"/>
                  </a:cubicBezTo>
                  <a:cubicBezTo>
                    <a:pt x="4891" y="21308"/>
                    <a:pt x="3474" y="21370"/>
                    <a:pt x="2333" y="21494"/>
                  </a:cubicBezTo>
                  <a:cubicBezTo>
                    <a:pt x="1849" y="21550"/>
                    <a:pt x="1461" y="21579"/>
                    <a:pt x="1175" y="21589"/>
                  </a:cubicBezTo>
                  <a:cubicBezTo>
                    <a:pt x="833" y="21600"/>
                    <a:pt x="658" y="21509"/>
                    <a:pt x="658" y="21316"/>
                  </a:cubicBezTo>
                  <a:cubicBezTo>
                    <a:pt x="658" y="21154"/>
                    <a:pt x="846" y="21031"/>
                    <a:pt x="1219" y="20951"/>
                  </a:cubicBezTo>
                  <a:cubicBezTo>
                    <a:pt x="2173" y="20731"/>
                    <a:pt x="2816" y="20414"/>
                    <a:pt x="3140" y="19993"/>
                  </a:cubicBezTo>
                  <a:cubicBezTo>
                    <a:pt x="3464" y="19570"/>
                    <a:pt x="3629" y="18861"/>
                    <a:pt x="3629" y="17865"/>
                  </a:cubicBezTo>
                  <a:lnTo>
                    <a:pt x="3647" y="17146"/>
                  </a:lnTo>
                  <a:lnTo>
                    <a:pt x="3647" y="3209"/>
                  </a:lnTo>
                  <a:cubicBezTo>
                    <a:pt x="3647" y="1829"/>
                    <a:pt x="2909" y="1022"/>
                    <a:pt x="1422" y="792"/>
                  </a:cubicBezTo>
                  <a:lnTo>
                    <a:pt x="494" y="653"/>
                  </a:lnTo>
                  <a:cubicBezTo>
                    <a:pt x="165" y="602"/>
                    <a:pt x="0" y="500"/>
                    <a:pt x="0" y="347"/>
                  </a:cubicBezTo>
                  <a:cubicBezTo>
                    <a:pt x="0" y="116"/>
                    <a:pt x="234" y="0"/>
                    <a:pt x="697" y="0"/>
                  </a:cubicBezTo>
                  <a:cubicBezTo>
                    <a:pt x="1011" y="0"/>
                    <a:pt x="1448" y="21"/>
                    <a:pt x="1993" y="62"/>
                  </a:cubicBezTo>
                  <a:cubicBezTo>
                    <a:pt x="2927" y="124"/>
                    <a:pt x="3976" y="153"/>
                    <a:pt x="5141" y="153"/>
                  </a:cubicBezTo>
                  <a:cubicBezTo>
                    <a:pt x="6404" y="153"/>
                    <a:pt x="7551" y="127"/>
                    <a:pt x="8579" y="77"/>
                  </a:cubicBezTo>
                  <a:cubicBezTo>
                    <a:pt x="9099" y="54"/>
                    <a:pt x="9392" y="48"/>
                    <a:pt x="9467" y="48"/>
                  </a:cubicBezTo>
                  <a:cubicBezTo>
                    <a:pt x="9793" y="48"/>
                    <a:pt x="9958" y="120"/>
                    <a:pt x="9958" y="274"/>
                  </a:cubicBezTo>
                  <a:cubicBezTo>
                    <a:pt x="9958" y="496"/>
                    <a:pt x="9755" y="643"/>
                    <a:pt x="9359" y="715"/>
                  </a:cubicBezTo>
                  <a:lnTo>
                    <a:pt x="8638" y="840"/>
                  </a:lnTo>
                  <a:cubicBezTo>
                    <a:pt x="7401" y="1070"/>
                    <a:pt x="6782" y="1997"/>
                    <a:pt x="6782" y="3629"/>
                  </a:cubicBezTo>
                  <a:cubicBezTo>
                    <a:pt x="6782" y="3629"/>
                    <a:pt x="6782" y="17179"/>
                    <a:pt x="6782" y="17179"/>
                  </a:cubicBezTo>
                  <a:close/>
                  <a:moveTo>
                    <a:pt x="6782" y="1717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8"/>
            <p:cNvSpPr>
              <a:spLocks/>
            </p:cNvSpPr>
            <p:nvPr/>
          </p:nvSpPr>
          <p:spPr bwMode="auto">
            <a:xfrm>
              <a:off x="3378200" y="4483100"/>
              <a:ext cx="53975" cy="138113"/>
            </a:xfrm>
            <a:custGeom>
              <a:avLst/>
              <a:gdLst>
                <a:gd name="T0" fmla="*/ 13282 w 21572"/>
                <a:gd name="T1" fmla="*/ 4735 h 21600"/>
                <a:gd name="T2" fmla="*/ 13282 w 21572"/>
                <a:gd name="T3" fmla="*/ 16384 h 21600"/>
                <a:gd name="T4" fmla="*/ 13960 w 21572"/>
                <a:gd name="T5" fmla="*/ 19267 h 21600"/>
                <a:gd name="T6" fmla="*/ 15923 w 21572"/>
                <a:gd name="T7" fmla="*/ 20391 h 21600"/>
                <a:gd name="T8" fmla="*/ 19589 w 21572"/>
                <a:gd name="T9" fmla="*/ 20857 h 21600"/>
                <a:gd name="T10" fmla="*/ 21572 w 21572"/>
                <a:gd name="T11" fmla="*/ 21236 h 21600"/>
                <a:gd name="T12" fmla="*/ 20340 w 21572"/>
                <a:gd name="T13" fmla="*/ 21600 h 21600"/>
                <a:gd name="T14" fmla="*/ 18837 w 21572"/>
                <a:gd name="T15" fmla="*/ 21550 h 21600"/>
                <a:gd name="T16" fmla="*/ 14632 w 21572"/>
                <a:gd name="T17" fmla="*/ 21480 h 21600"/>
                <a:gd name="T18" fmla="*/ 8885 w 21572"/>
                <a:gd name="T19" fmla="*/ 21447 h 21600"/>
                <a:gd name="T20" fmla="*/ 4206 w 21572"/>
                <a:gd name="T21" fmla="*/ 21556 h 21600"/>
                <a:gd name="T22" fmla="*/ 2297 w 21572"/>
                <a:gd name="T23" fmla="*/ 21600 h 21600"/>
                <a:gd name="T24" fmla="*/ 1228 w 21572"/>
                <a:gd name="T25" fmla="*/ 21283 h 21600"/>
                <a:gd name="T26" fmla="*/ 2455 w 21572"/>
                <a:gd name="T27" fmla="*/ 20933 h 21600"/>
                <a:gd name="T28" fmla="*/ 6343 w 21572"/>
                <a:gd name="T29" fmla="*/ 20116 h 21600"/>
                <a:gd name="T30" fmla="*/ 7218 w 21572"/>
                <a:gd name="T31" fmla="*/ 17525 h 21600"/>
                <a:gd name="T32" fmla="*/ 7218 w 21572"/>
                <a:gd name="T33" fmla="*/ 4202 h 21600"/>
                <a:gd name="T34" fmla="*/ 6081 w 21572"/>
                <a:gd name="T35" fmla="*/ 1604 h 21600"/>
                <a:gd name="T36" fmla="*/ 1263 w 21572"/>
                <a:gd name="T37" fmla="*/ 700 h 21600"/>
                <a:gd name="T38" fmla="*/ 2 w 21572"/>
                <a:gd name="T39" fmla="*/ 335 h 21600"/>
                <a:gd name="T40" fmla="*/ 1154 w 21572"/>
                <a:gd name="T41" fmla="*/ 0 h 21600"/>
                <a:gd name="T42" fmla="*/ 1861 w 21572"/>
                <a:gd name="T43" fmla="*/ 18 h 21600"/>
                <a:gd name="T44" fmla="*/ 9553 w 21572"/>
                <a:gd name="T45" fmla="*/ 157 h 21600"/>
                <a:gd name="T46" fmla="*/ 14593 w 21572"/>
                <a:gd name="T47" fmla="*/ 106 h 21600"/>
                <a:gd name="T48" fmla="*/ 17254 w 21572"/>
                <a:gd name="T49" fmla="*/ 18 h 21600"/>
                <a:gd name="T50" fmla="*/ 18238 w 21572"/>
                <a:gd name="T51" fmla="*/ 0 h 21600"/>
                <a:gd name="T52" fmla="*/ 19312 w 21572"/>
                <a:gd name="T53" fmla="*/ 292 h 21600"/>
                <a:gd name="T54" fmla="*/ 18278 w 21572"/>
                <a:gd name="T55" fmla="*/ 700 h 21600"/>
                <a:gd name="T56" fmla="*/ 16220 w 21572"/>
                <a:gd name="T57" fmla="*/ 1014 h 21600"/>
                <a:gd name="T58" fmla="*/ 13282 w 21572"/>
                <a:gd name="T59" fmla="*/ 4735 h 21600"/>
                <a:gd name="T60" fmla="*/ 13282 w 21572"/>
                <a:gd name="T61" fmla="*/ 47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572" h="21600">
                  <a:moveTo>
                    <a:pt x="13282" y="4735"/>
                  </a:moveTo>
                  <a:lnTo>
                    <a:pt x="13282" y="16384"/>
                  </a:lnTo>
                  <a:cubicBezTo>
                    <a:pt x="13282" y="17839"/>
                    <a:pt x="13505" y="18801"/>
                    <a:pt x="13960" y="19267"/>
                  </a:cubicBezTo>
                  <a:cubicBezTo>
                    <a:pt x="14494" y="19795"/>
                    <a:pt x="15142" y="20172"/>
                    <a:pt x="15923" y="20391"/>
                  </a:cubicBezTo>
                  <a:cubicBezTo>
                    <a:pt x="16705" y="20605"/>
                    <a:pt x="17922" y="20762"/>
                    <a:pt x="19589" y="20857"/>
                  </a:cubicBezTo>
                  <a:cubicBezTo>
                    <a:pt x="20909" y="20925"/>
                    <a:pt x="21572" y="21053"/>
                    <a:pt x="21572" y="21236"/>
                  </a:cubicBezTo>
                  <a:cubicBezTo>
                    <a:pt x="21572" y="21480"/>
                    <a:pt x="21161" y="21600"/>
                    <a:pt x="20340" y="21600"/>
                  </a:cubicBezTo>
                  <a:cubicBezTo>
                    <a:pt x="19950" y="21600"/>
                    <a:pt x="19440" y="21585"/>
                    <a:pt x="18837" y="21550"/>
                  </a:cubicBezTo>
                  <a:cubicBezTo>
                    <a:pt x="18016" y="21505"/>
                    <a:pt x="16611" y="21480"/>
                    <a:pt x="14632" y="21480"/>
                  </a:cubicBezTo>
                  <a:lnTo>
                    <a:pt x="8885" y="21447"/>
                  </a:lnTo>
                  <a:lnTo>
                    <a:pt x="4206" y="21556"/>
                  </a:lnTo>
                  <a:cubicBezTo>
                    <a:pt x="3434" y="21585"/>
                    <a:pt x="2801" y="21600"/>
                    <a:pt x="2297" y="21600"/>
                  </a:cubicBezTo>
                  <a:cubicBezTo>
                    <a:pt x="1589" y="21600"/>
                    <a:pt x="1228" y="21494"/>
                    <a:pt x="1228" y="21283"/>
                  </a:cubicBezTo>
                  <a:cubicBezTo>
                    <a:pt x="1228" y="21101"/>
                    <a:pt x="1639" y="20985"/>
                    <a:pt x="2455" y="20933"/>
                  </a:cubicBezTo>
                  <a:cubicBezTo>
                    <a:pt x="4463" y="20799"/>
                    <a:pt x="5769" y="20525"/>
                    <a:pt x="6343" y="20116"/>
                  </a:cubicBezTo>
                  <a:cubicBezTo>
                    <a:pt x="6931" y="19704"/>
                    <a:pt x="7218" y="18845"/>
                    <a:pt x="7218" y="17525"/>
                  </a:cubicBezTo>
                  <a:lnTo>
                    <a:pt x="7218" y="4202"/>
                  </a:lnTo>
                  <a:cubicBezTo>
                    <a:pt x="7218" y="2916"/>
                    <a:pt x="6837" y="2049"/>
                    <a:pt x="6081" y="1604"/>
                  </a:cubicBezTo>
                  <a:cubicBezTo>
                    <a:pt x="5329" y="1155"/>
                    <a:pt x="3731" y="857"/>
                    <a:pt x="1263" y="700"/>
                  </a:cubicBezTo>
                  <a:cubicBezTo>
                    <a:pt x="447" y="642"/>
                    <a:pt x="26" y="518"/>
                    <a:pt x="2" y="335"/>
                  </a:cubicBezTo>
                  <a:cubicBezTo>
                    <a:pt x="-28" y="113"/>
                    <a:pt x="353" y="0"/>
                    <a:pt x="1154" y="0"/>
                  </a:cubicBezTo>
                  <a:cubicBezTo>
                    <a:pt x="1357" y="0"/>
                    <a:pt x="1599" y="8"/>
                    <a:pt x="1861" y="18"/>
                  </a:cubicBezTo>
                  <a:cubicBezTo>
                    <a:pt x="3795" y="110"/>
                    <a:pt x="6362" y="157"/>
                    <a:pt x="9553" y="157"/>
                  </a:cubicBezTo>
                  <a:cubicBezTo>
                    <a:pt x="11516" y="157"/>
                    <a:pt x="13188" y="139"/>
                    <a:pt x="14593" y="106"/>
                  </a:cubicBezTo>
                  <a:lnTo>
                    <a:pt x="17254" y="18"/>
                  </a:lnTo>
                  <a:cubicBezTo>
                    <a:pt x="17758" y="8"/>
                    <a:pt x="18080" y="0"/>
                    <a:pt x="18238" y="0"/>
                  </a:cubicBezTo>
                  <a:cubicBezTo>
                    <a:pt x="18955" y="0"/>
                    <a:pt x="19312" y="99"/>
                    <a:pt x="19312" y="292"/>
                  </a:cubicBezTo>
                  <a:cubicBezTo>
                    <a:pt x="19312" y="474"/>
                    <a:pt x="18965" y="609"/>
                    <a:pt x="18278" y="700"/>
                  </a:cubicBezTo>
                  <a:lnTo>
                    <a:pt x="16220" y="1014"/>
                  </a:lnTo>
                  <a:cubicBezTo>
                    <a:pt x="14257" y="1304"/>
                    <a:pt x="13282" y="2544"/>
                    <a:pt x="13282" y="4735"/>
                  </a:cubicBezTo>
                  <a:close/>
                  <a:moveTo>
                    <a:pt x="13282" y="4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9"/>
            <p:cNvSpPr>
              <a:spLocks/>
            </p:cNvSpPr>
            <p:nvPr/>
          </p:nvSpPr>
          <p:spPr bwMode="auto">
            <a:xfrm>
              <a:off x="3467100" y="4483100"/>
              <a:ext cx="142875" cy="141288"/>
            </a:xfrm>
            <a:custGeom>
              <a:avLst/>
              <a:gdLst>
                <a:gd name="T0" fmla="*/ 13008 w 21589"/>
                <a:gd name="T1" fmla="*/ 11087 h 21600"/>
                <a:gd name="T2" fmla="*/ 10666 w 21589"/>
                <a:gd name="T3" fmla="*/ 5098 h 21600"/>
                <a:gd name="T4" fmla="*/ 10547 w 21589"/>
                <a:gd name="T5" fmla="*/ 4783 h 21600"/>
                <a:gd name="T6" fmla="*/ 10161 w 21589"/>
                <a:gd name="T7" fmla="*/ 4282 h 21600"/>
                <a:gd name="T8" fmla="*/ 9923 w 21589"/>
                <a:gd name="T9" fmla="*/ 4570 h 21600"/>
                <a:gd name="T10" fmla="*/ 7018 w 21589"/>
                <a:gd name="T11" fmla="*/ 11119 h 21600"/>
                <a:gd name="T12" fmla="*/ 6823 w 21589"/>
                <a:gd name="T13" fmla="*/ 11680 h 21600"/>
                <a:gd name="T14" fmla="*/ 7507 w 21589"/>
                <a:gd name="T15" fmla="*/ 12074 h 21600"/>
                <a:gd name="T16" fmla="*/ 7914 w 21589"/>
                <a:gd name="T17" fmla="*/ 12088 h 21600"/>
                <a:gd name="T18" fmla="*/ 12411 w 21589"/>
                <a:gd name="T19" fmla="*/ 12088 h 21600"/>
                <a:gd name="T20" fmla="*/ 13155 w 21589"/>
                <a:gd name="T21" fmla="*/ 11708 h 21600"/>
                <a:gd name="T22" fmla="*/ 13082 w 21589"/>
                <a:gd name="T23" fmla="*/ 11361 h 21600"/>
                <a:gd name="T24" fmla="*/ 13008 w 21589"/>
                <a:gd name="T25" fmla="*/ 11087 h 21600"/>
                <a:gd name="T26" fmla="*/ 12828 w 21589"/>
                <a:gd name="T27" fmla="*/ 13525 h 21600"/>
                <a:gd name="T28" fmla="*/ 7434 w 21589"/>
                <a:gd name="T29" fmla="*/ 13525 h 21600"/>
                <a:gd name="T30" fmla="*/ 6064 w 21589"/>
                <a:gd name="T31" fmla="*/ 13706 h 21600"/>
                <a:gd name="T32" fmla="*/ 5347 w 21589"/>
                <a:gd name="T33" fmla="*/ 14919 h 21600"/>
                <a:gd name="T34" fmla="*/ 4373 w 21589"/>
                <a:gd name="T35" fmla="*/ 17147 h 21600"/>
                <a:gd name="T36" fmla="*/ 3712 w 21589"/>
                <a:gd name="T37" fmla="*/ 19422 h 21600"/>
                <a:gd name="T38" fmla="*/ 4061 w 21589"/>
                <a:gd name="T39" fmla="*/ 20451 h 21600"/>
                <a:gd name="T40" fmla="*/ 5438 w 21589"/>
                <a:gd name="T41" fmla="*/ 20997 h 21600"/>
                <a:gd name="T42" fmla="*/ 5899 w 21589"/>
                <a:gd name="T43" fmla="*/ 21352 h 21600"/>
                <a:gd name="T44" fmla="*/ 5485 w 21589"/>
                <a:gd name="T45" fmla="*/ 21600 h 21600"/>
                <a:gd name="T46" fmla="*/ 4977 w 21589"/>
                <a:gd name="T47" fmla="*/ 21586 h 21600"/>
                <a:gd name="T48" fmla="*/ 3552 w 21589"/>
                <a:gd name="T49" fmla="*/ 21501 h 21600"/>
                <a:gd name="T50" fmla="*/ 1901 w 21589"/>
                <a:gd name="T51" fmla="*/ 21465 h 21600"/>
                <a:gd name="T52" fmla="*/ 1234 w 21589"/>
                <a:gd name="T53" fmla="*/ 21487 h 21600"/>
                <a:gd name="T54" fmla="*/ 401 w 21589"/>
                <a:gd name="T55" fmla="*/ 21572 h 21600"/>
                <a:gd name="T56" fmla="*/ 0 w 21589"/>
                <a:gd name="T57" fmla="*/ 21292 h 21600"/>
                <a:gd name="T58" fmla="*/ 251 w 21589"/>
                <a:gd name="T59" fmla="*/ 20965 h 21600"/>
                <a:gd name="T60" fmla="*/ 805 w 21589"/>
                <a:gd name="T61" fmla="*/ 20798 h 21600"/>
                <a:gd name="T62" fmla="*/ 1608 w 21589"/>
                <a:gd name="T63" fmla="*/ 20064 h 21600"/>
                <a:gd name="T64" fmla="*/ 2442 w 21589"/>
                <a:gd name="T65" fmla="*/ 18727 h 21600"/>
                <a:gd name="T66" fmla="*/ 2877 w 21589"/>
                <a:gd name="T67" fmla="*/ 17726 h 21600"/>
                <a:gd name="T68" fmla="*/ 10534 w 21589"/>
                <a:gd name="T69" fmla="*/ 454 h 21600"/>
                <a:gd name="T70" fmla="*/ 10967 w 21589"/>
                <a:gd name="T71" fmla="*/ 0 h 21600"/>
                <a:gd name="T72" fmla="*/ 11369 w 21589"/>
                <a:gd name="T73" fmla="*/ 440 h 21600"/>
                <a:gd name="T74" fmla="*/ 17775 w 21589"/>
                <a:gd name="T75" fmla="*/ 17105 h 21600"/>
                <a:gd name="T76" fmla="*/ 18104 w 21589"/>
                <a:gd name="T77" fmla="*/ 17921 h 21600"/>
                <a:gd name="T78" fmla="*/ 19266 w 21589"/>
                <a:gd name="T79" fmla="*/ 20202 h 21600"/>
                <a:gd name="T80" fmla="*/ 21141 w 21589"/>
                <a:gd name="T81" fmla="*/ 20905 h 21600"/>
                <a:gd name="T82" fmla="*/ 21589 w 21589"/>
                <a:gd name="T83" fmla="*/ 21274 h 21600"/>
                <a:gd name="T84" fmla="*/ 21173 w 21589"/>
                <a:gd name="T85" fmla="*/ 21525 h 21600"/>
                <a:gd name="T86" fmla="*/ 20608 w 21589"/>
                <a:gd name="T87" fmla="*/ 21497 h 21600"/>
                <a:gd name="T88" fmla="*/ 17849 w 21589"/>
                <a:gd name="T89" fmla="*/ 21419 h 21600"/>
                <a:gd name="T90" fmla="*/ 15259 w 21589"/>
                <a:gd name="T91" fmla="*/ 21511 h 21600"/>
                <a:gd name="T92" fmla="*/ 14794 w 21589"/>
                <a:gd name="T93" fmla="*/ 21572 h 21600"/>
                <a:gd name="T94" fmla="*/ 14407 w 21589"/>
                <a:gd name="T95" fmla="*/ 21259 h 21600"/>
                <a:gd name="T96" fmla="*/ 14781 w 21589"/>
                <a:gd name="T97" fmla="*/ 20951 h 21600"/>
                <a:gd name="T98" fmla="*/ 15242 w 21589"/>
                <a:gd name="T99" fmla="*/ 20844 h 21600"/>
                <a:gd name="T100" fmla="*/ 15987 w 21589"/>
                <a:gd name="T101" fmla="*/ 19815 h 21600"/>
                <a:gd name="T102" fmla="*/ 15078 w 21589"/>
                <a:gd name="T103" fmla="*/ 16615 h 21600"/>
                <a:gd name="T104" fmla="*/ 14333 w 21589"/>
                <a:gd name="T105" fmla="*/ 14614 h 21600"/>
                <a:gd name="T106" fmla="*/ 13841 w 21589"/>
                <a:gd name="T107" fmla="*/ 13652 h 21600"/>
                <a:gd name="T108" fmla="*/ 12828 w 21589"/>
                <a:gd name="T109" fmla="*/ 13525 h 21600"/>
                <a:gd name="T110" fmla="*/ 12828 w 21589"/>
                <a:gd name="T111" fmla="*/ 1352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589" h="21600">
                  <a:moveTo>
                    <a:pt x="13008" y="11087"/>
                  </a:moveTo>
                  <a:lnTo>
                    <a:pt x="10666" y="5098"/>
                  </a:lnTo>
                  <a:lnTo>
                    <a:pt x="10547" y="4783"/>
                  </a:lnTo>
                  <a:cubicBezTo>
                    <a:pt x="10430" y="4459"/>
                    <a:pt x="10300" y="4293"/>
                    <a:pt x="10161" y="4282"/>
                  </a:cubicBezTo>
                  <a:cubicBezTo>
                    <a:pt x="10090" y="4272"/>
                    <a:pt x="10014" y="4368"/>
                    <a:pt x="9923" y="4570"/>
                  </a:cubicBezTo>
                  <a:lnTo>
                    <a:pt x="7018" y="11119"/>
                  </a:lnTo>
                  <a:cubicBezTo>
                    <a:pt x="6890" y="11403"/>
                    <a:pt x="6823" y="11587"/>
                    <a:pt x="6823" y="11680"/>
                  </a:cubicBezTo>
                  <a:cubicBezTo>
                    <a:pt x="6823" y="11942"/>
                    <a:pt x="7053" y="12074"/>
                    <a:pt x="7507" y="12074"/>
                  </a:cubicBezTo>
                  <a:lnTo>
                    <a:pt x="7914" y="12088"/>
                  </a:lnTo>
                  <a:lnTo>
                    <a:pt x="12411" y="12088"/>
                  </a:lnTo>
                  <a:cubicBezTo>
                    <a:pt x="12908" y="12088"/>
                    <a:pt x="13155" y="11960"/>
                    <a:pt x="13155" y="11708"/>
                  </a:cubicBezTo>
                  <a:cubicBezTo>
                    <a:pt x="13155" y="11637"/>
                    <a:pt x="13131" y="11524"/>
                    <a:pt x="13082" y="11361"/>
                  </a:cubicBezTo>
                  <a:cubicBezTo>
                    <a:pt x="13082" y="11361"/>
                    <a:pt x="13008" y="11087"/>
                    <a:pt x="13008" y="11087"/>
                  </a:cubicBezTo>
                  <a:close/>
                  <a:moveTo>
                    <a:pt x="12828" y="13525"/>
                  </a:moveTo>
                  <a:lnTo>
                    <a:pt x="7434" y="13525"/>
                  </a:lnTo>
                  <a:cubicBezTo>
                    <a:pt x="6700" y="13525"/>
                    <a:pt x="6243" y="13585"/>
                    <a:pt x="6064" y="13706"/>
                  </a:cubicBezTo>
                  <a:cubicBezTo>
                    <a:pt x="5886" y="13827"/>
                    <a:pt x="5648" y="14231"/>
                    <a:pt x="5347" y="14919"/>
                  </a:cubicBezTo>
                  <a:lnTo>
                    <a:pt x="4373" y="17147"/>
                  </a:lnTo>
                  <a:cubicBezTo>
                    <a:pt x="3929" y="18165"/>
                    <a:pt x="3712" y="18925"/>
                    <a:pt x="3712" y="19422"/>
                  </a:cubicBezTo>
                  <a:cubicBezTo>
                    <a:pt x="3712" y="19893"/>
                    <a:pt x="3827" y="20238"/>
                    <a:pt x="4061" y="20451"/>
                  </a:cubicBezTo>
                  <a:cubicBezTo>
                    <a:pt x="4291" y="20663"/>
                    <a:pt x="4754" y="20844"/>
                    <a:pt x="5438" y="20997"/>
                  </a:cubicBezTo>
                  <a:cubicBezTo>
                    <a:pt x="5735" y="21058"/>
                    <a:pt x="5890" y="21175"/>
                    <a:pt x="5899" y="21352"/>
                  </a:cubicBezTo>
                  <a:cubicBezTo>
                    <a:pt x="5910" y="21519"/>
                    <a:pt x="5771" y="21600"/>
                    <a:pt x="5485" y="21600"/>
                  </a:cubicBezTo>
                  <a:cubicBezTo>
                    <a:pt x="5375" y="21600"/>
                    <a:pt x="5208" y="21596"/>
                    <a:pt x="4977" y="21586"/>
                  </a:cubicBezTo>
                  <a:lnTo>
                    <a:pt x="3552" y="21501"/>
                  </a:lnTo>
                  <a:cubicBezTo>
                    <a:pt x="3076" y="21476"/>
                    <a:pt x="2528" y="21465"/>
                    <a:pt x="1901" y="21465"/>
                  </a:cubicBezTo>
                  <a:cubicBezTo>
                    <a:pt x="1615" y="21465"/>
                    <a:pt x="1390" y="21473"/>
                    <a:pt x="1234" y="21487"/>
                  </a:cubicBezTo>
                  <a:cubicBezTo>
                    <a:pt x="727" y="21543"/>
                    <a:pt x="452" y="21572"/>
                    <a:pt x="401" y="21572"/>
                  </a:cubicBezTo>
                  <a:cubicBezTo>
                    <a:pt x="132" y="21572"/>
                    <a:pt x="0" y="21479"/>
                    <a:pt x="0" y="21292"/>
                  </a:cubicBezTo>
                  <a:cubicBezTo>
                    <a:pt x="0" y="21125"/>
                    <a:pt x="84" y="21018"/>
                    <a:pt x="251" y="20965"/>
                  </a:cubicBezTo>
                  <a:lnTo>
                    <a:pt x="805" y="20798"/>
                  </a:lnTo>
                  <a:cubicBezTo>
                    <a:pt x="1004" y="20738"/>
                    <a:pt x="1273" y="20493"/>
                    <a:pt x="1608" y="20064"/>
                  </a:cubicBezTo>
                  <a:cubicBezTo>
                    <a:pt x="1946" y="19638"/>
                    <a:pt x="2223" y="19191"/>
                    <a:pt x="2442" y="18727"/>
                  </a:cubicBezTo>
                  <a:lnTo>
                    <a:pt x="2877" y="17726"/>
                  </a:lnTo>
                  <a:lnTo>
                    <a:pt x="10534" y="454"/>
                  </a:lnTo>
                  <a:cubicBezTo>
                    <a:pt x="10664" y="152"/>
                    <a:pt x="10807" y="0"/>
                    <a:pt x="10967" y="0"/>
                  </a:cubicBezTo>
                  <a:cubicBezTo>
                    <a:pt x="11125" y="0"/>
                    <a:pt x="11257" y="149"/>
                    <a:pt x="11369" y="440"/>
                  </a:cubicBezTo>
                  <a:lnTo>
                    <a:pt x="17775" y="17105"/>
                  </a:lnTo>
                  <a:lnTo>
                    <a:pt x="18104" y="17921"/>
                  </a:lnTo>
                  <a:cubicBezTo>
                    <a:pt x="18569" y="19145"/>
                    <a:pt x="18957" y="19904"/>
                    <a:pt x="19266" y="20202"/>
                  </a:cubicBezTo>
                  <a:cubicBezTo>
                    <a:pt x="19572" y="20500"/>
                    <a:pt x="20199" y="20734"/>
                    <a:pt x="21141" y="20905"/>
                  </a:cubicBezTo>
                  <a:cubicBezTo>
                    <a:pt x="21449" y="20965"/>
                    <a:pt x="21600" y="21090"/>
                    <a:pt x="21589" y="21274"/>
                  </a:cubicBezTo>
                  <a:cubicBezTo>
                    <a:pt x="21578" y="21444"/>
                    <a:pt x="21442" y="21525"/>
                    <a:pt x="21173" y="21525"/>
                  </a:cubicBezTo>
                  <a:cubicBezTo>
                    <a:pt x="21081" y="21525"/>
                    <a:pt x="20894" y="21515"/>
                    <a:pt x="20608" y="21497"/>
                  </a:cubicBezTo>
                  <a:cubicBezTo>
                    <a:pt x="20089" y="21444"/>
                    <a:pt x="19171" y="21419"/>
                    <a:pt x="17849" y="21419"/>
                  </a:cubicBezTo>
                  <a:cubicBezTo>
                    <a:pt x="16469" y="21419"/>
                    <a:pt x="15606" y="21451"/>
                    <a:pt x="15259" y="21511"/>
                  </a:cubicBezTo>
                  <a:cubicBezTo>
                    <a:pt x="15050" y="21551"/>
                    <a:pt x="14896" y="21572"/>
                    <a:pt x="14794" y="21572"/>
                  </a:cubicBezTo>
                  <a:cubicBezTo>
                    <a:pt x="14536" y="21572"/>
                    <a:pt x="14407" y="21469"/>
                    <a:pt x="14407" y="21259"/>
                  </a:cubicBezTo>
                  <a:cubicBezTo>
                    <a:pt x="14407" y="21104"/>
                    <a:pt x="14532" y="21001"/>
                    <a:pt x="14781" y="20951"/>
                  </a:cubicBezTo>
                  <a:lnTo>
                    <a:pt x="15242" y="20844"/>
                  </a:lnTo>
                  <a:cubicBezTo>
                    <a:pt x="15738" y="20745"/>
                    <a:pt x="15987" y="20401"/>
                    <a:pt x="15987" y="19815"/>
                  </a:cubicBezTo>
                  <a:cubicBezTo>
                    <a:pt x="15987" y="19279"/>
                    <a:pt x="15686" y="18211"/>
                    <a:pt x="15078" y="16615"/>
                  </a:cubicBezTo>
                  <a:lnTo>
                    <a:pt x="14333" y="14614"/>
                  </a:lnTo>
                  <a:cubicBezTo>
                    <a:pt x="14127" y="14061"/>
                    <a:pt x="13960" y="13738"/>
                    <a:pt x="13841" y="13652"/>
                  </a:cubicBezTo>
                  <a:cubicBezTo>
                    <a:pt x="13722" y="13567"/>
                    <a:pt x="13385" y="13525"/>
                    <a:pt x="12828" y="13525"/>
                  </a:cubicBezTo>
                  <a:close/>
                  <a:moveTo>
                    <a:pt x="12828" y="1352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10"/>
            <p:cNvSpPr>
              <a:spLocks/>
            </p:cNvSpPr>
            <p:nvPr/>
          </p:nvSpPr>
          <p:spPr bwMode="auto">
            <a:xfrm>
              <a:off x="3644900" y="4483100"/>
              <a:ext cx="165100" cy="138113"/>
            </a:xfrm>
            <a:custGeom>
              <a:avLst/>
              <a:gdLst>
                <a:gd name="T0" fmla="*/ 15283 w 21600"/>
                <a:gd name="T1" fmla="*/ 8961 h 21590"/>
                <a:gd name="T2" fmla="*/ 12813 w 21600"/>
                <a:gd name="T3" fmla="*/ 15152 h 21590"/>
                <a:gd name="T4" fmla="*/ 11025 w 21600"/>
                <a:gd name="T5" fmla="*/ 19828 h 21590"/>
                <a:gd name="T6" fmla="*/ 10244 w 21600"/>
                <a:gd name="T7" fmla="*/ 21141 h 21590"/>
                <a:gd name="T8" fmla="*/ 9296 w 21600"/>
                <a:gd name="T9" fmla="*/ 19534 h 21590"/>
                <a:gd name="T10" fmla="*/ 4185 w 21600"/>
                <a:gd name="T11" fmla="*/ 6351 h 21590"/>
                <a:gd name="T12" fmla="*/ 3849 w 21600"/>
                <a:gd name="T13" fmla="*/ 17773 h 21590"/>
                <a:gd name="T14" fmla="*/ 6235 w 21600"/>
                <a:gd name="T15" fmla="*/ 21242 h 21590"/>
                <a:gd name="T16" fmla="*/ 5388 w 21600"/>
                <a:gd name="T17" fmla="*/ 21557 h 21590"/>
                <a:gd name="T18" fmla="*/ 1354 w 21600"/>
                <a:gd name="T19" fmla="*/ 21543 h 21590"/>
                <a:gd name="T20" fmla="*/ 570 w 21600"/>
                <a:gd name="T21" fmla="*/ 21257 h 21590"/>
                <a:gd name="T22" fmla="*/ 2196 w 21600"/>
                <a:gd name="T23" fmla="*/ 19872 h 21590"/>
                <a:gd name="T24" fmla="*/ 2829 w 21600"/>
                <a:gd name="T25" fmla="*/ 12694 h 21590"/>
                <a:gd name="T26" fmla="*/ 2414 w 21600"/>
                <a:gd name="T27" fmla="*/ 2465 h 21590"/>
                <a:gd name="T28" fmla="*/ 0 w 21600"/>
                <a:gd name="T29" fmla="*/ 457 h 21590"/>
                <a:gd name="T30" fmla="*/ 749 w 21600"/>
                <a:gd name="T31" fmla="*/ 157 h 21590"/>
                <a:gd name="T32" fmla="*/ 2968 w 21600"/>
                <a:gd name="T33" fmla="*/ 157 h 21590"/>
                <a:gd name="T34" fmla="*/ 4377 w 21600"/>
                <a:gd name="T35" fmla="*/ 1081 h 21590"/>
                <a:gd name="T36" fmla="*/ 9897 w 21600"/>
                <a:gd name="T37" fmla="*/ 15330 h 21590"/>
                <a:gd name="T38" fmla="*/ 10763 w 21600"/>
                <a:gd name="T39" fmla="*/ 17323 h 21590"/>
                <a:gd name="T40" fmla="*/ 11111 w 21600"/>
                <a:gd name="T41" fmla="*/ 16613 h 21590"/>
                <a:gd name="T42" fmla="*/ 17288 w 21600"/>
                <a:gd name="T43" fmla="*/ 744 h 21590"/>
                <a:gd name="T44" fmla="*/ 17921 w 21600"/>
                <a:gd name="T45" fmla="*/ 15 h 21590"/>
                <a:gd name="T46" fmla="*/ 18914 w 21600"/>
                <a:gd name="T47" fmla="*/ 91 h 21590"/>
                <a:gd name="T48" fmla="*/ 20592 w 21600"/>
                <a:gd name="T49" fmla="*/ 1 h 21590"/>
                <a:gd name="T50" fmla="*/ 20592 w 21600"/>
                <a:gd name="T51" fmla="*/ 664 h 21590"/>
                <a:gd name="T52" fmla="*/ 19114 w 21600"/>
                <a:gd name="T53" fmla="*/ 1802 h 21590"/>
                <a:gd name="T54" fmla="*/ 18927 w 21600"/>
                <a:gd name="T55" fmla="*/ 8094 h 21590"/>
                <a:gd name="T56" fmla="*/ 19238 w 21600"/>
                <a:gd name="T57" fmla="*/ 18447 h 21590"/>
                <a:gd name="T58" fmla="*/ 20916 w 21600"/>
                <a:gd name="T59" fmla="*/ 20818 h 21590"/>
                <a:gd name="T60" fmla="*/ 21122 w 21600"/>
                <a:gd name="T61" fmla="*/ 21528 h 21590"/>
                <a:gd name="T62" fmla="*/ 19795 w 21600"/>
                <a:gd name="T63" fmla="*/ 21387 h 21590"/>
                <a:gd name="T64" fmla="*/ 17452 w 21600"/>
                <a:gd name="T65" fmla="*/ 21394 h 21590"/>
                <a:gd name="T66" fmla="*/ 15531 w 21600"/>
                <a:gd name="T67" fmla="*/ 21209 h 21590"/>
                <a:gd name="T68" fmla="*/ 16874 w 21600"/>
                <a:gd name="T69" fmla="*/ 20060 h 21590"/>
                <a:gd name="T70" fmla="*/ 17082 w 21600"/>
                <a:gd name="T71" fmla="*/ 15588 h 21590"/>
                <a:gd name="T72" fmla="*/ 16747 w 21600"/>
                <a:gd name="T73" fmla="*/ 5764 h 2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600" h="21590">
                  <a:moveTo>
                    <a:pt x="16747" y="5764"/>
                  </a:moveTo>
                  <a:cubicBezTo>
                    <a:pt x="16012" y="7297"/>
                    <a:pt x="15526" y="8363"/>
                    <a:pt x="15283" y="8961"/>
                  </a:cubicBezTo>
                  <a:lnTo>
                    <a:pt x="14133" y="11908"/>
                  </a:lnTo>
                  <a:lnTo>
                    <a:pt x="12813" y="15152"/>
                  </a:lnTo>
                  <a:cubicBezTo>
                    <a:pt x="12744" y="15337"/>
                    <a:pt x="12380" y="16305"/>
                    <a:pt x="11726" y="18052"/>
                  </a:cubicBezTo>
                  <a:cubicBezTo>
                    <a:pt x="11459" y="18774"/>
                    <a:pt x="11225" y="19365"/>
                    <a:pt x="11025" y="19828"/>
                  </a:cubicBezTo>
                  <a:cubicBezTo>
                    <a:pt x="10914" y="20108"/>
                    <a:pt x="10839" y="20303"/>
                    <a:pt x="10792" y="20415"/>
                  </a:cubicBezTo>
                  <a:cubicBezTo>
                    <a:pt x="10623" y="20898"/>
                    <a:pt x="10441" y="21141"/>
                    <a:pt x="10244" y="21141"/>
                  </a:cubicBezTo>
                  <a:cubicBezTo>
                    <a:pt x="10038" y="21141"/>
                    <a:pt x="9845" y="20886"/>
                    <a:pt x="9657" y="20382"/>
                  </a:cubicBezTo>
                  <a:cubicBezTo>
                    <a:pt x="9625" y="20292"/>
                    <a:pt x="9502" y="20009"/>
                    <a:pt x="9296" y="19534"/>
                  </a:cubicBezTo>
                  <a:lnTo>
                    <a:pt x="9037" y="18886"/>
                  </a:lnTo>
                  <a:lnTo>
                    <a:pt x="4185" y="6351"/>
                  </a:lnTo>
                  <a:lnTo>
                    <a:pt x="3886" y="13999"/>
                  </a:lnTo>
                  <a:cubicBezTo>
                    <a:pt x="3861" y="14631"/>
                    <a:pt x="3849" y="15888"/>
                    <a:pt x="3849" y="17773"/>
                  </a:cubicBezTo>
                  <a:cubicBezTo>
                    <a:pt x="3849" y="19585"/>
                    <a:pt x="4382" y="20590"/>
                    <a:pt x="5448" y="20785"/>
                  </a:cubicBezTo>
                  <a:cubicBezTo>
                    <a:pt x="5974" y="20886"/>
                    <a:pt x="6235" y="21039"/>
                    <a:pt x="6235" y="21242"/>
                  </a:cubicBezTo>
                  <a:cubicBezTo>
                    <a:pt x="6235" y="21474"/>
                    <a:pt x="6111" y="21590"/>
                    <a:pt x="5863" y="21590"/>
                  </a:cubicBezTo>
                  <a:cubicBezTo>
                    <a:pt x="5699" y="21590"/>
                    <a:pt x="5543" y="21579"/>
                    <a:pt x="5388" y="21557"/>
                  </a:cubicBezTo>
                  <a:cubicBezTo>
                    <a:pt x="4425" y="21456"/>
                    <a:pt x="3683" y="21405"/>
                    <a:pt x="3159" y="21405"/>
                  </a:cubicBezTo>
                  <a:cubicBezTo>
                    <a:pt x="2531" y="21405"/>
                    <a:pt x="1929" y="21448"/>
                    <a:pt x="1354" y="21543"/>
                  </a:cubicBezTo>
                  <a:cubicBezTo>
                    <a:pt x="1184" y="21572"/>
                    <a:pt x="1051" y="21590"/>
                    <a:pt x="956" y="21590"/>
                  </a:cubicBezTo>
                  <a:cubicBezTo>
                    <a:pt x="697" y="21590"/>
                    <a:pt x="570" y="21477"/>
                    <a:pt x="570" y="21257"/>
                  </a:cubicBezTo>
                  <a:cubicBezTo>
                    <a:pt x="570" y="21086"/>
                    <a:pt x="673" y="20974"/>
                    <a:pt x="879" y="20923"/>
                  </a:cubicBezTo>
                  <a:cubicBezTo>
                    <a:pt x="1509" y="20749"/>
                    <a:pt x="1947" y="20398"/>
                    <a:pt x="2196" y="19872"/>
                  </a:cubicBezTo>
                  <a:cubicBezTo>
                    <a:pt x="2444" y="19346"/>
                    <a:pt x="2596" y="18451"/>
                    <a:pt x="2647" y="17182"/>
                  </a:cubicBezTo>
                  <a:lnTo>
                    <a:pt x="2829" y="12694"/>
                  </a:lnTo>
                  <a:cubicBezTo>
                    <a:pt x="2958" y="9450"/>
                    <a:pt x="3022" y="7398"/>
                    <a:pt x="3022" y="6544"/>
                  </a:cubicBezTo>
                  <a:cubicBezTo>
                    <a:pt x="3022" y="4706"/>
                    <a:pt x="2820" y="3346"/>
                    <a:pt x="2414" y="2465"/>
                  </a:cubicBezTo>
                  <a:cubicBezTo>
                    <a:pt x="2011" y="1584"/>
                    <a:pt x="1335" y="1041"/>
                    <a:pt x="388" y="834"/>
                  </a:cubicBezTo>
                  <a:cubicBezTo>
                    <a:pt x="130" y="783"/>
                    <a:pt x="0" y="660"/>
                    <a:pt x="0" y="457"/>
                  </a:cubicBezTo>
                  <a:cubicBezTo>
                    <a:pt x="0" y="236"/>
                    <a:pt x="109" y="124"/>
                    <a:pt x="324" y="124"/>
                  </a:cubicBezTo>
                  <a:cubicBezTo>
                    <a:pt x="399" y="124"/>
                    <a:pt x="543" y="135"/>
                    <a:pt x="749" y="157"/>
                  </a:cubicBezTo>
                  <a:cubicBezTo>
                    <a:pt x="870" y="174"/>
                    <a:pt x="1163" y="186"/>
                    <a:pt x="1626" y="186"/>
                  </a:cubicBezTo>
                  <a:cubicBezTo>
                    <a:pt x="2332" y="186"/>
                    <a:pt x="2781" y="174"/>
                    <a:pt x="2968" y="157"/>
                  </a:cubicBezTo>
                  <a:cubicBezTo>
                    <a:pt x="3164" y="124"/>
                    <a:pt x="3325" y="110"/>
                    <a:pt x="3446" y="110"/>
                  </a:cubicBezTo>
                  <a:cubicBezTo>
                    <a:pt x="3816" y="110"/>
                    <a:pt x="4124" y="431"/>
                    <a:pt x="4377" y="1081"/>
                  </a:cubicBezTo>
                  <a:lnTo>
                    <a:pt x="4515" y="1436"/>
                  </a:lnTo>
                  <a:lnTo>
                    <a:pt x="9897" y="15330"/>
                  </a:lnTo>
                  <a:lnTo>
                    <a:pt x="10557" y="16922"/>
                  </a:lnTo>
                  <a:cubicBezTo>
                    <a:pt x="10650" y="17189"/>
                    <a:pt x="10719" y="17323"/>
                    <a:pt x="10763" y="17323"/>
                  </a:cubicBezTo>
                  <a:cubicBezTo>
                    <a:pt x="10814" y="17323"/>
                    <a:pt x="10877" y="17226"/>
                    <a:pt x="10956" y="17029"/>
                  </a:cubicBezTo>
                  <a:lnTo>
                    <a:pt x="11111" y="16613"/>
                  </a:lnTo>
                  <a:lnTo>
                    <a:pt x="11225" y="16302"/>
                  </a:lnTo>
                  <a:lnTo>
                    <a:pt x="17288" y="744"/>
                  </a:lnTo>
                  <a:cubicBezTo>
                    <a:pt x="17418" y="414"/>
                    <a:pt x="17515" y="207"/>
                    <a:pt x="17579" y="131"/>
                  </a:cubicBezTo>
                  <a:cubicBezTo>
                    <a:pt x="17642" y="55"/>
                    <a:pt x="17758" y="15"/>
                    <a:pt x="17921" y="15"/>
                  </a:cubicBezTo>
                  <a:cubicBezTo>
                    <a:pt x="17990" y="15"/>
                    <a:pt x="18178" y="37"/>
                    <a:pt x="18491" y="77"/>
                  </a:cubicBezTo>
                  <a:cubicBezTo>
                    <a:pt x="18602" y="87"/>
                    <a:pt x="18745" y="91"/>
                    <a:pt x="18914" y="91"/>
                  </a:cubicBezTo>
                  <a:cubicBezTo>
                    <a:pt x="19457" y="91"/>
                    <a:pt x="19892" y="73"/>
                    <a:pt x="20220" y="30"/>
                  </a:cubicBezTo>
                  <a:cubicBezTo>
                    <a:pt x="20373" y="22"/>
                    <a:pt x="20499" y="11"/>
                    <a:pt x="20592" y="1"/>
                  </a:cubicBezTo>
                  <a:cubicBezTo>
                    <a:pt x="20764" y="-10"/>
                    <a:pt x="20853" y="91"/>
                    <a:pt x="20853" y="301"/>
                  </a:cubicBezTo>
                  <a:cubicBezTo>
                    <a:pt x="20853" y="493"/>
                    <a:pt x="20764" y="614"/>
                    <a:pt x="20592" y="664"/>
                  </a:cubicBezTo>
                  <a:lnTo>
                    <a:pt x="20038" y="834"/>
                  </a:lnTo>
                  <a:cubicBezTo>
                    <a:pt x="19598" y="958"/>
                    <a:pt x="19289" y="1280"/>
                    <a:pt x="19114" y="1802"/>
                  </a:cubicBezTo>
                  <a:cubicBezTo>
                    <a:pt x="18938" y="2324"/>
                    <a:pt x="18851" y="3176"/>
                    <a:pt x="18851" y="4365"/>
                  </a:cubicBezTo>
                  <a:lnTo>
                    <a:pt x="18927" y="8094"/>
                  </a:lnTo>
                  <a:lnTo>
                    <a:pt x="19172" y="16497"/>
                  </a:lnTo>
                  <a:lnTo>
                    <a:pt x="19238" y="18447"/>
                  </a:lnTo>
                  <a:cubicBezTo>
                    <a:pt x="19238" y="19234"/>
                    <a:pt x="19357" y="19795"/>
                    <a:pt x="19598" y="20137"/>
                  </a:cubicBezTo>
                  <a:cubicBezTo>
                    <a:pt x="19842" y="20477"/>
                    <a:pt x="20276" y="20701"/>
                    <a:pt x="20916" y="20818"/>
                  </a:cubicBezTo>
                  <a:cubicBezTo>
                    <a:pt x="21373" y="20898"/>
                    <a:pt x="21600" y="21032"/>
                    <a:pt x="21600" y="21224"/>
                  </a:cubicBezTo>
                  <a:cubicBezTo>
                    <a:pt x="21600" y="21427"/>
                    <a:pt x="21439" y="21528"/>
                    <a:pt x="21122" y="21528"/>
                  </a:cubicBezTo>
                  <a:cubicBezTo>
                    <a:pt x="21028" y="21528"/>
                    <a:pt x="20922" y="21521"/>
                    <a:pt x="20801" y="21510"/>
                  </a:cubicBezTo>
                  <a:lnTo>
                    <a:pt x="19795" y="21387"/>
                  </a:lnTo>
                  <a:cubicBezTo>
                    <a:pt x="19462" y="21347"/>
                    <a:pt x="19102" y="21325"/>
                    <a:pt x="18714" y="21325"/>
                  </a:cubicBezTo>
                  <a:cubicBezTo>
                    <a:pt x="18447" y="21325"/>
                    <a:pt x="18027" y="21351"/>
                    <a:pt x="17452" y="21394"/>
                  </a:cubicBezTo>
                  <a:cubicBezTo>
                    <a:pt x="16558" y="21452"/>
                    <a:pt x="16043" y="21481"/>
                    <a:pt x="15905" y="21481"/>
                  </a:cubicBezTo>
                  <a:cubicBezTo>
                    <a:pt x="15657" y="21481"/>
                    <a:pt x="15531" y="21391"/>
                    <a:pt x="15531" y="21209"/>
                  </a:cubicBezTo>
                  <a:cubicBezTo>
                    <a:pt x="15531" y="21049"/>
                    <a:pt x="15640" y="20934"/>
                    <a:pt x="15856" y="20861"/>
                  </a:cubicBezTo>
                  <a:cubicBezTo>
                    <a:pt x="16362" y="20699"/>
                    <a:pt x="16703" y="20430"/>
                    <a:pt x="16874" y="20060"/>
                  </a:cubicBezTo>
                  <a:cubicBezTo>
                    <a:pt x="17046" y="19687"/>
                    <a:pt x="17133" y="19038"/>
                    <a:pt x="17133" y="18110"/>
                  </a:cubicBezTo>
                  <a:lnTo>
                    <a:pt x="17082" y="15588"/>
                  </a:lnTo>
                  <a:cubicBezTo>
                    <a:pt x="17082" y="15588"/>
                    <a:pt x="16747" y="5764"/>
                    <a:pt x="16747" y="5764"/>
                  </a:cubicBezTo>
                  <a:close/>
                  <a:moveTo>
                    <a:pt x="16747" y="576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11"/>
            <p:cNvSpPr>
              <a:spLocks/>
            </p:cNvSpPr>
            <p:nvPr/>
          </p:nvSpPr>
          <p:spPr bwMode="auto">
            <a:xfrm>
              <a:off x="3924300" y="4483100"/>
              <a:ext cx="142875" cy="141288"/>
            </a:xfrm>
            <a:custGeom>
              <a:avLst/>
              <a:gdLst>
                <a:gd name="T0" fmla="*/ 13010 w 21591"/>
                <a:gd name="T1" fmla="*/ 11087 h 21600"/>
                <a:gd name="T2" fmla="*/ 10672 w 21591"/>
                <a:gd name="T3" fmla="*/ 5098 h 21600"/>
                <a:gd name="T4" fmla="*/ 10549 w 21591"/>
                <a:gd name="T5" fmla="*/ 4783 h 21600"/>
                <a:gd name="T6" fmla="*/ 10161 w 21591"/>
                <a:gd name="T7" fmla="*/ 4282 h 21600"/>
                <a:gd name="T8" fmla="*/ 9923 w 21591"/>
                <a:gd name="T9" fmla="*/ 4570 h 21600"/>
                <a:gd name="T10" fmla="*/ 7020 w 21591"/>
                <a:gd name="T11" fmla="*/ 11119 h 21600"/>
                <a:gd name="T12" fmla="*/ 6826 w 21591"/>
                <a:gd name="T13" fmla="*/ 11680 h 21600"/>
                <a:gd name="T14" fmla="*/ 7512 w 21591"/>
                <a:gd name="T15" fmla="*/ 12074 h 21600"/>
                <a:gd name="T16" fmla="*/ 7914 w 21591"/>
                <a:gd name="T17" fmla="*/ 12088 h 21600"/>
                <a:gd name="T18" fmla="*/ 12415 w 21591"/>
                <a:gd name="T19" fmla="*/ 12088 h 21600"/>
                <a:gd name="T20" fmla="*/ 13160 w 21591"/>
                <a:gd name="T21" fmla="*/ 11708 h 21600"/>
                <a:gd name="T22" fmla="*/ 13082 w 21591"/>
                <a:gd name="T23" fmla="*/ 11361 h 21600"/>
                <a:gd name="T24" fmla="*/ 13010 w 21591"/>
                <a:gd name="T25" fmla="*/ 11087 h 21600"/>
                <a:gd name="T26" fmla="*/ 12831 w 21591"/>
                <a:gd name="T27" fmla="*/ 13525 h 21600"/>
                <a:gd name="T28" fmla="*/ 7438 w 21591"/>
                <a:gd name="T29" fmla="*/ 13525 h 21600"/>
                <a:gd name="T30" fmla="*/ 6064 w 21591"/>
                <a:gd name="T31" fmla="*/ 13706 h 21600"/>
                <a:gd name="T32" fmla="*/ 5353 w 21591"/>
                <a:gd name="T33" fmla="*/ 14919 h 21600"/>
                <a:gd name="T34" fmla="*/ 4373 w 21591"/>
                <a:gd name="T35" fmla="*/ 17147 h 21600"/>
                <a:gd name="T36" fmla="*/ 3710 w 21591"/>
                <a:gd name="T37" fmla="*/ 19422 h 21600"/>
                <a:gd name="T38" fmla="*/ 4063 w 21591"/>
                <a:gd name="T39" fmla="*/ 20451 h 21600"/>
                <a:gd name="T40" fmla="*/ 5440 w 21591"/>
                <a:gd name="T41" fmla="*/ 20997 h 21600"/>
                <a:gd name="T42" fmla="*/ 5901 w 21591"/>
                <a:gd name="T43" fmla="*/ 21352 h 21600"/>
                <a:gd name="T44" fmla="*/ 5485 w 21591"/>
                <a:gd name="T45" fmla="*/ 21600 h 21600"/>
                <a:gd name="T46" fmla="*/ 4981 w 21591"/>
                <a:gd name="T47" fmla="*/ 21586 h 21600"/>
                <a:gd name="T48" fmla="*/ 3552 w 21591"/>
                <a:gd name="T49" fmla="*/ 21501 h 21600"/>
                <a:gd name="T50" fmla="*/ 1901 w 21591"/>
                <a:gd name="T51" fmla="*/ 21465 h 21600"/>
                <a:gd name="T52" fmla="*/ 1234 w 21591"/>
                <a:gd name="T53" fmla="*/ 21487 h 21600"/>
                <a:gd name="T54" fmla="*/ 401 w 21591"/>
                <a:gd name="T55" fmla="*/ 21572 h 21600"/>
                <a:gd name="T56" fmla="*/ 0 w 21591"/>
                <a:gd name="T57" fmla="*/ 21292 h 21600"/>
                <a:gd name="T58" fmla="*/ 256 w 21591"/>
                <a:gd name="T59" fmla="*/ 20965 h 21600"/>
                <a:gd name="T60" fmla="*/ 805 w 21591"/>
                <a:gd name="T61" fmla="*/ 20798 h 21600"/>
                <a:gd name="T62" fmla="*/ 1611 w 21591"/>
                <a:gd name="T63" fmla="*/ 20064 h 21600"/>
                <a:gd name="T64" fmla="*/ 2444 w 21591"/>
                <a:gd name="T65" fmla="*/ 18727 h 21600"/>
                <a:gd name="T66" fmla="*/ 2877 w 21591"/>
                <a:gd name="T67" fmla="*/ 17726 h 21600"/>
                <a:gd name="T68" fmla="*/ 10534 w 21591"/>
                <a:gd name="T69" fmla="*/ 454 h 21600"/>
                <a:gd name="T70" fmla="*/ 10969 w 21591"/>
                <a:gd name="T71" fmla="*/ 0 h 21600"/>
                <a:gd name="T72" fmla="*/ 11371 w 21591"/>
                <a:gd name="T73" fmla="*/ 440 h 21600"/>
                <a:gd name="T74" fmla="*/ 17777 w 21591"/>
                <a:gd name="T75" fmla="*/ 17105 h 21600"/>
                <a:gd name="T76" fmla="*/ 18106 w 21591"/>
                <a:gd name="T77" fmla="*/ 17921 h 21600"/>
                <a:gd name="T78" fmla="*/ 19269 w 21591"/>
                <a:gd name="T79" fmla="*/ 20202 h 21600"/>
                <a:gd name="T80" fmla="*/ 21143 w 21591"/>
                <a:gd name="T81" fmla="*/ 20905 h 21600"/>
                <a:gd name="T82" fmla="*/ 21591 w 21591"/>
                <a:gd name="T83" fmla="*/ 21274 h 21600"/>
                <a:gd name="T84" fmla="*/ 21174 w 21591"/>
                <a:gd name="T85" fmla="*/ 21525 h 21600"/>
                <a:gd name="T86" fmla="*/ 20608 w 21591"/>
                <a:gd name="T87" fmla="*/ 21497 h 21600"/>
                <a:gd name="T88" fmla="*/ 17849 w 21591"/>
                <a:gd name="T89" fmla="*/ 21419 h 21600"/>
                <a:gd name="T90" fmla="*/ 15261 w 21591"/>
                <a:gd name="T91" fmla="*/ 21511 h 21600"/>
                <a:gd name="T92" fmla="*/ 14796 w 21591"/>
                <a:gd name="T93" fmla="*/ 21572 h 21600"/>
                <a:gd name="T94" fmla="*/ 14411 w 21591"/>
                <a:gd name="T95" fmla="*/ 21259 h 21600"/>
                <a:gd name="T96" fmla="*/ 14781 w 21591"/>
                <a:gd name="T97" fmla="*/ 20951 h 21600"/>
                <a:gd name="T98" fmla="*/ 15242 w 21591"/>
                <a:gd name="T99" fmla="*/ 20844 h 21600"/>
                <a:gd name="T100" fmla="*/ 15991 w 21591"/>
                <a:gd name="T101" fmla="*/ 19815 h 21600"/>
                <a:gd name="T102" fmla="*/ 15082 w 21591"/>
                <a:gd name="T103" fmla="*/ 16615 h 21600"/>
                <a:gd name="T104" fmla="*/ 14337 w 21591"/>
                <a:gd name="T105" fmla="*/ 14614 h 21600"/>
                <a:gd name="T106" fmla="*/ 13844 w 21591"/>
                <a:gd name="T107" fmla="*/ 13652 h 21600"/>
                <a:gd name="T108" fmla="*/ 12831 w 21591"/>
                <a:gd name="T109" fmla="*/ 13525 h 21600"/>
                <a:gd name="T110" fmla="*/ 12831 w 21591"/>
                <a:gd name="T111" fmla="*/ 1352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591" h="21600">
                  <a:moveTo>
                    <a:pt x="13010" y="11087"/>
                  </a:moveTo>
                  <a:lnTo>
                    <a:pt x="10672" y="5098"/>
                  </a:lnTo>
                  <a:lnTo>
                    <a:pt x="10549" y="4783"/>
                  </a:lnTo>
                  <a:cubicBezTo>
                    <a:pt x="10430" y="4459"/>
                    <a:pt x="10300" y="4293"/>
                    <a:pt x="10161" y="4282"/>
                  </a:cubicBezTo>
                  <a:cubicBezTo>
                    <a:pt x="10094" y="4272"/>
                    <a:pt x="10014" y="4368"/>
                    <a:pt x="9923" y="4570"/>
                  </a:cubicBezTo>
                  <a:lnTo>
                    <a:pt x="7020" y="11119"/>
                  </a:lnTo>
                  <a:cubicBezTo>
                    <a:pt x="6890" y="11403"/>
                    <a:pt x="6826" y="11587"/>
                    <a:pt x="6826" y="11680"/>
                  </a:cubicBezTo>
                  <a:cubicBezTo>
                    <a:pt x="6826" y="11942"/>
                    <a:pt x="7053" y="12074"/>
                    <a:pt x="7512" y="12074"/>
                  </a:cubicBezTo>
                  <a:lnTo>
                    <a:pt x="7914" y="12088"/>
                  </a:lnTo>
                  <a:lnTo>
                    <a:pt x="12415" y="12088"/>
                  </a:lnTo>
                  <a:cubicBezTo>
                    <a:pt x="12911" y="12088"/>
                    <a:pt x="13160" y="11960"/>
                    <a:pt x="13160" y="11708"/>
                  </a:cubicBezTo>
                  <a:cubicBezTo>
                    <a:pt x="13160" y="11637"/>
                    <a:pt x="13132" y="11524"/>
                    <a:pt x="13082" y="11361"/>
                  </a:cubicBezTo>
                  <a:cubicBezTo>
                    <a:pt x="13082" y="11361"/>
                    <a:pt x="13010" y="11087"/>
                    <a:pt x="13010" y="11087"/>
                  </a:cubicBezTo>
                  <a:close/>
                  <a:moveTo>
                    <a:pt x="12831" y="13525"/>
                  </a:moveTo>
                  <a:lnTo>
                    <a:pt x="7438" y="13525"/>
                  </a:lnTo>
                  <a:cubicBezTo>
                    <a:pt x="6700" y="13525"/>
                    <a:pt x="6243" y="13585"/>
                    <a:pt x="6064" y="13706"/>
                  </a:cubicBezTo>
                  <a:cubicBezTo>
                    <a:pt x="5886" y="13827"/>
                    <a:pt x="5648" y="14231"/>
                    <a:pt x="5353" y="14919"/>
                  </a:cubicBezTo>
                  <a:lnTo>
                    <a:pt x="4373" y="17147"/>
                  </a:lnTo>
                  <a:cubicBezTo>
                    <a:pt x="3933" y="18165"/>
                    <a:pt x="3710" y="18925"/>
                    <a:pt x="3710" y="19422"/>
                  </a:cubicBezTo>
                  <a:cubicBezTo>
                    <a:pt x="3710" y="19893"/>
                    <a:pt x="3829" y="20238"/>
                    <a:pt x="4063" y="20451"/>
                  </a:cubicBezTo>
                  <a:cubicBezTo>
                    <a:pt x="4297" y="20663"/>
                    <a:pt x="4754" y="20844"/>
                    <a:pt x="5440" y="20997"/>
                  </a:cubicBezTo>
                  <a:cubicBezTo>
                    <a:pt x="5735" y="21058"/>
                    <a:pt x="5890" y="21175"/>
                    <a:pt x="5901" y="21352"/>
                  </a:cubicBezTo>
                  <a:cubicBezTo>
                    <a:pt x="5910" y="21519"/>
                    <a:pt x="5774" y="21600"/>
                    <a:pt x="5485" y="21600"/>
                  </a:cubicBezTo>
                  <a:cubicBezTo>
                    <a:pt x="5377" y="21600"/>
                    <a:pt x="5208" y="21596"/>
                    <a:pt x="4981" y="21586"/>
                  </a:cubicBezTo>
                  <a:lnTo>
                    <a:pt x="3552" y="21501"/>
                  </a:lnTo>
                  <a:cubicBezTo>
                    <a:pt x="3076" y="21476"/>
                    <a:pt x="2528" y="21465"/>
                    <a:pt x="1901" y="21465"/>
                  </a:cubicBezTo>
                  <a:cubicBezTo>
                    <a:pt x="1615" y="21465"/>
                    <a:pt x="1392" y="21473"/>
                    <a:pt x="1234" y="21487"/>
                  </a:cubicBezTo>
                  <a:cubicBezTo>
                    <a:pt x="730" y="21543"/>
                    <a:pt x="452" y="21572"/>
                    <a:pt x="401" y="21572"/>
                  </a:cubicBezTo>
                  <a:cubicBezTo>
                    <a:pt x="138" y="21572"/>
                    <a:pt x="0" y="21479"/>
                    <a:pt x="0" y="21292"/>
                  </a:cubicBezTo>
                  <a:cubicBezTo>
                    <a:pt x="0" y="21125"/>
                    <a:pt x="85" y="21018"/>
                    <a:pt x="256" y="20965"/>
                  </a:cubicBezTo>
                  <a:lnTo>
                    <a:pt x="805" y="20798"/>
                  </a:lnTo>
                  <a:cubicBezTo>
                    <a:pt x="1004" y="20738"/>
                    <a:pt x="1273" y="20493"/>
                    <a:pt x="1611" y="20064"/>
                  </a:cubicBezTo>
                  <a:cubicBezTo>
                    <a:pt x="1948" y="19638"/>
                    <a:pt x="2227" y="19191"/>
                    <a:pt x="2444" y="18727"/>
                  </a:cubicBezTo>
                  <a:lnTo>
                    <a:pt x="2877" y="17726"/>
                  </a:lnTo>
                  <a:lnTo>
                    <a:pt x="10534" y="454"/>
                  </a:lnTo>
                  <a:cubicBezTo>
                    <a:pt x="10664" y="152"/>
                    <a:pt x="10807" y="0"/>
                    <a:pt x="10969" y="0"/>
                  </a:cubicBezTo>
                  <a:cubicBezTo>
                    <a:pt x="11125" y="0"/>
                    <a:pt x="11263" y="149"/>
                    <a:pt x="11371" y="440"/>
                  </a:cubicBezTo>
                  <a:lnTo>
                    <a:pt x="17777" y="17105"/>
                  </a:lnTo>
                  <a:lnTo>
                    <a:pt x="18106" y="17921"/>
                  </a:lnTo>
                  <a:cubicBezTo>
                    <a:pt x="18574" y="19145"/>
                    <a:pt x="18961" y="19904"/>
                    <a:pt x="19269" y="20202"/>
                  </a:cubicBezTo>
                  <a:cubicBezTo>
                    <a:pt x="19572" y="20500"/>
                    <a:pt x="20202" y="20734"/>
                    <a:pt x="21143" y="20905"/>
                  </a:cubicBezTo>
                  <a:cubicBezTo>
                    <a:pt x="21453" y="20965"/>
                    <a:pt x="21600" y="21090"/>
                    <a:pt x="21591" y="21274"/>
                  </a:cubicBezTo>
                  <a:cubicBezTo>
                    <a:pt x="21583" y="21444"/>
                    <a:pt x="21444" y="21525"/>
                    <a:pt x="21174" y="21525"/>
                  </a:cubicBezTo>
                  <a:cubicBezTo>
                    <a:pt x="21087" y="21525"/>
                    <a:pt x="20894" y="21515"/>
                    <a:pt x="20608" y="21497"/>
                  </a:cubicBezTo>
                  <a:cubicBezTo>
                    <a:pt x="20095" y="21444"/>
                    <a:pt x="19171" y="21419"/>
                    <a:pt x="17849" y="21419"/>
                  </a:cubicBezTo>
                  <a:cubicBezTo>
                    <a:pt x="16470" y="21419"/>
                    <a:pt x="15606" y="21451"/>
                    <a:pt x="15261" y="21511"/>
                  </a:cubicBezTo>
                  <a:cubicBezTo>
                    <a:pt x="15050" y="21551"/>
                    <a:pt x="14896" y="21572"/>
                    <a:pt x="14796" y="21572"/>
                  </a:cubicBezTo>
                  <a:cubicBezTo>
                    <a:pt x="14538" y="21572"/>
                    <a:pt x="14411" y="21469"/>
                    <a:pt x="14411" y="21259"/>
                  </a:cubicBezTo>
                  <a:cubicBezTo>
                    <a:pt x="14411" y="21104"/>
                    <a:pt x="14534" y="21001"/>
                    <a:pt x="14781" y="20951"/>
                  </a:cubicBezTo>
                  <a:lnTo>
                    <a:pt x="15242" y="20844"/>
                  </a:lnTo>
                  <a:cubicBezTo>
                    <a:pt x="15738" y="20745"/>
                    <a:pt x="15991" y="20401"/>
                    <a:pt x="15991" y="19815"/>
                  </a:cubicBezTo>
                  <a:cubicBezTo>
                    <a:pt x="15991" y="19279"/>
                    <a:pt x="15686" y="18211"/>
                    <a:pt x="15082" y="16615"/>
                  </a:cubicBezTo>
                  <a:lnTo>
                    <a:pt x="14337" y="14614"/>
                  </a:lnTo>
                  <a:cubicBezTo>
                    <a:pt x="14129" y="14061"/>
                    <a:pt x="13963" y="13738"/>
                    <a:pt x="13844" y="13652"/>
                  </a:cubicBezTo>
                  <a:cubicBezTo>
                    <a:pt x="13725" y="13567"/>
                    <a:pt x="13387" y="13525"/>
                    <a:pt x="12831" y="13525"/>
                  </a:cubicBezTo>
                  <a:close/>
                  <a:moveTo>
                    <a:pt x="12831" y="1352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AutoShape 12"/>
            <p:cNvSpPr>
              <a:spLocks/>
            </p:cNvSpPr>
            <p:nvPr/>
          </p:nvSpPr>
          <p:spPr bwMode="auto">
            <a:xfrm>
              <a:off x="4102100" y="4483100"/>
              <a:ext cx="139700" cy="138113"/>
            </a:xfrm>
            <a:custGeom>
              <a:avLst/>
              <a:gdLst>
                <a:gd name="T0" fmla="*/ 19720 w 21591"/>
                <a:gd name="T1" fmla="*/ 6118 h 21594"/>
                <a:gd name="T2" fmla="*/ 19720 w 21591"/>
                <a:gd name="T3" fmla="*/ 19097 h 21594"/>
                <a:gd name="T4" fmla="*/ 19640 w 21591"/>
                <a:gd name="T5" fmla="*/ 21230 h 21594"/>
                <a:gd name="T6" fmla="*/ 19213 w 21591"/>
                <a:gd name="T7" fmla="*/ 21593 h 21594"/>
                <a:gd name="T8" fmla="*/ 18859 w 21591"/>
                <a:gd name="T9" fmla="*/ 21451 h 21594"/>
                <a:gd name="T10" fmla="*/ 18523 w 21591"/>
                <a:gd name="T11" fmla="*/ 21051 h 21594"/>
                <a:gd name="T12" fmla="*/ 5596 w 21591"/>
                <a:gd name="T13" fmla="*/ 6118 h 21594"/>
                <a:gd name="T14" fmla="*/ 5445 w 21591"/>
                <a:gd name="T15" fmla="*/ 5948 h 21594"/>
                <a:gd name="T16" fmla="*/ 5229 w 21591"/>
                <a:gd name="T17" fmla="*/ 5853 h 21594"/>
                <a:gd name="T18" fmla="*/ 4938 w 21591"/>
                <a:gd name="T19" fmla="*/ 6551 h 21594"/>
                <a:gd name="T20" fmla="*/ 4938 w 21591"/>
                <a:gd name="T21" fmla="*/ 17066 h 21594"/>
                <a:gd name="T22" fmla="*/ 4923 w 21591"/>
                <a:gd name="T23" fmla="*/ 17716 h 21594"/>
                <a:gd name="T24" fmla="*/ 4971 w 21591"/>
                <a:gd name="T25" fmla="*/ 18817 h 21594"/>
                <a:gd name="T26" fmla="*/ 5489 w 21591"/>
                <a:gd name="T27" fmla="*/ 20227 h 21594"/>
                <a:gd name="T28" fmla="*/ 7115 w 21591"/>
                <a:gd name="T29" fmla="*/ 20801 h 21594"/>
                <a:gd name="T30" fmla="*/ 7621 w 21591"/>
                <a:gd name="T31" fmla="*/ 21197 h 21594"/>
                <a:gd name="T32" fmla="*/ 7300 w 21591"/>
                <a:gd name="T33" fmla="*/ 21499 h 21594"/>
                <a:gd name="T34" fmla="*/ 6841 w 21591"/>
                <a:gd name="T35" fmla="*/ 21470 h 21594"/>
                <a:gd name="T36" fmla="*/ 5506 w 21591"/>
                <a:gd name="T37" fmla="*/ 21375 h 21594"/>
                <a:gd name="T38" fmla="*/ 3942 w 21591"/>
                <a:gd name="T39" fmla="*/ 21299 h 21594"/>
                <a:gd name="T40" fmla="*/ 3203 w 21591"/>
                <a:gd name="T41" fmla="*/ 21325 h 21594"/>
                <a:gd name="T42" fmla="*/ 2071 w 21591"/>
                <a:gd name="T43" fmla="*/ 21397 h 21594"/>
                <a:gd name="T44" fmla="*/ 1503 w 21591"/>
                <a:gd name="T45" fmla="*/ 21451 h 21594"/>
                <a:gd name="T46" fmla="*/ 1075 w 21591"/>
                <a:gd name="T47" fmla="*/ 21164 h 21594"/>
                <a:gd name="T48" fmla="*/ 1503 w 21591"/>
                <a:gd name="T49" fmla="*/ 20787 h 21594"/>
                <a:gd name="T50" fmla="*/ 3244 w 21591"/>
                <a:gd name="T51" fmla="*/ 19584 h 21594"/>
                <a:gd name="T52" fmla="*/ 3697 w 21591"/>
                <a:gd name="T53" fmla="*/ 17160 h 21594"/>
                <a:gd name="T54" fmla="*/ 3697 w 21591"/>
                <a:gd name="T55" fmla="*/ 6617 h 21594"/>
                <a:gd name="T56" fmla="*/ 2852 w 21591"/>
                <a:gd name="T57" fmla="*/ 2394 h 21594"/>
                <a:gd name="T58" fmla="*/ 417 w 21591"/>
                <a:gd name="T59" fmla="*/ 632 h 21594"/>
                <a:gd name="T60" fmla="*/ 0 w 21591"/>
                <a:gd name="T61" fmla="*/ 287 h 21594"/>
                <a:gd name="T62" fmla="*/ 339 w 21591"/>
                <a:gd name="T63" fmla="*/ 0 h 21594"/>
                <a:gd name="T64" fmla="*/ 581 w 21591"/>
                <a:gd name="T65" fmla="*/ 14 h 21594"/>
                <a:gd name="T66" fmla="*/ 1213 w 21591"/>
                <a:gd name="T67" fmla="*/ 29 h 21594"/>
                <a:gd name="T68" fmla="*/ 2240 w 21591"/>
                <a:gd name="T69" fmla="*/ 62 h 21594"/>
                <a:gd name="T70" fmla="*/ 2484 w 21591"/>
                <a:gd name="T71" fmla="*/ 43 h 21594"/>
                <a:gd name="T72" fmla="*/ 3049 w 21591"/>
                <a:gd name="T73" fmla="*/ 29 h 21594"/>
                <a:gd name="T74" fmla="*/ 3819 w 21591"/>
                <a:gd name="T75" fmla="*/ 479 h 21594"/>
                <a:gd name="T76" fmla="*/ 17924 w 21591"/>
                <a:gd name="T77" fmla="*/ 16619 h 21594"/>
                <a:gd name="T78" fmla="*/ 18356 w 21591"/>
                <a:gd name="T79" fmla="*/ 16990 h 21594"/>
                <a:gd name="T80" fmla="*/ 18523 w 21591"/>
                <a:gd name="T81" fmla="*/ 16699 h 21594"/>
                <a:gd name="T82" fmla="*/ 18523 w 21591"/>
                <a:gd name="T83" fmla="*/ 9029 h 21594"/>
                <a:gd name="T84" fmla="*/ 18540 w 21591"/>
                <a:gd name="T85" fmla="*/ 6939 h 21594"/>
                <a:gd name="T86" fmla="*/ 18356 w 21591"/>
                <a:gd name="T87" fmla="*/ 3375 h 21594"/>
                <a:gd name="T88" fmla="*/ 17593 w 21591"/>
                <a:gd name="T89" fmla="*/ 1508 h 21594"/>
                <a:gd name="T90" fmla="*/ 15411 w 21591"/>
                <a:gd name="T91" fmla="*/ 697 h 21594"/>
                <a:gd name="T92" fmla="*/ 14965 w 21591"/>
                <a:gd name="T93" fmla="*/ 316 h 21594"/>
                <a:gd name="T94" fmla="*/ 15411 w 21591"/>
                <a:gd name="T95" fmla="*/ 29 h 21594"/>
                <a:gd name="T96" fmla="*/ 16056 w 21591"/>
                <a:gd name="T97" fmla="*/ 72 h 21594"/>
                <a:gd name="T98" fmla="*/ 18892 w 21591"/>
                <a:gd name="T99" fmla="*/ 185 h 21594"/>
                <a:gd name="T100" fmla="*/ 20410 w 21591"/>
                <a:gd name="T101" fmla="*/ 91 h 21594"/>
                <a:gd name="T102" fmla="*/ 21158 w 21591"/>
                <a:gd name="T103" fmla="*/ 0 h 21594"/>
                <a:gd name="T104" fmla="*/ 21590 w 21591"/>
                <a:gd name="T105" fmla="*/ 324 h 21594"/>
                <a:gd name="T106" fmla="*/ 21284 w 21591"/>
                <a:gd name="T107" fmla="*/ 617 h 21594"/>
                <a:gd name="T108" fmla="*/ 20051 w 21591"/>
                <a:gd name="T109" fmla="*/ 1391 h 21594"/>
                <a:gd name="T110" fmla="*/ 19749 w 21591"/>
                <a:gd name="T111" fmla="*/ 3423 h 21594"/>
                <a:gd name="T112" fmla="*/ 19749 w 21591"/>
                <a:gd name="T113" fmla="*/ 5094 h 21594"/>
                <a:gd name="T114" fmla="*/ 19720 w 21591"/>
                <a:gd name="T115" fmla="*/ 6118 h 21594"/>
                <a:gd name="T116" fmla="*/ 19720 w 21591"/>
                <a:gd name="T117" fmla="*/ 6118 h 2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591" h="21594">
                  <a:moveTo>
                    <a:pt x="19720" y="6118"/>
                  </a:moveTo>
                  <a:lnTo>
                    <a:pt x="19720" y="19097"/>
                  </a:lnTo>
                  <a:cubicBezTo>
                    <a:pt x="19720" y="20267"/>
                    <a:pt x="19695" y="20976"/>
                    <a:pt x="19640" y="21230"/>
                  </a:cubicBezTo>
                  <a:cubicBezTo>
                    <a:pt x="19590" y="21480"/>
                    <a:pt x="19450" y="21600"/>
                    <a:pt x="19213" y="21593"/>
                  </a:cubicBezTo>
                  <a:cubicBezTo>
                    <a:pt x="19062" y="21583"/>
                    <a:pt x="18944" y="21535"/>
                    <a:pt x="18859" y="21451"/>
                  </a:cubicBezTo>
                  <a:lnTo>
                    <a:pt x="18523" y="21051"/>
                  </a:lnTo>
                  <a:lnTo>
                    <a:pt x="5596" y="6118"/>
                  </a:lnTo>
                  <a:lnTo>
                    <a:pt x="5445" y="5948"/>
                  </a:lnTo>
                  <a:cubicBezTo>
                    <a:pt x="5384" y="5886"/>
                    <a:pt x="5311" y="5853"/>
                    <a:pt x="5229" y="5853"/>
                  </a:cubicBezTo>
                  <a:cubicBezTo>
                    <a:pt x="5036" y="5853"/>
                    <a:pt x="4938" y="6086"/>
                    <a:pt x="4938" y="6551"/>
                  </a:cubicBezTo>
                  <a:lnTo>
                    <a:pt x="4938" y="17066"/>
                  </a:lnTo>
                  <a:lnTo>
                    <a:pt x="4923" y="17716"/>
                  </a:lnTo>
                  <a:lnTo>
                    <a:pt x="4971" y="18817"/>
                  </a:lnTo>
                  <a:cubicBezTo>
                    <a:pt x="5038" y="19501"/>
                    <a:pt x="5215" y="19969"/>
                    <a:pt x="5489" y="20227"/>
                  </a:cubicBezTo>
                  <a:cubicBezTo>
                    <a:pt x="5764" y="20489"/>
                    <a:pt x="6307" y="20677"/>
                    <a:pt x="7115" y="20801"/>
                  </a:cubicBezTo>
                  <a:cubicBezTo>
                    <a:pt x="7451" y="20841"/>
                    <a:pt x="7621" y="20976"/>
                    <a:pt x="7621" y="21197"/>
                  </a:cubicBezTo>
                  <a:cubicBezTo>
                    <a:pt x="7621" y="21397"/>
                    <a:pt x="7512" y="21499"/>
                    <a:pt x="7300" y="21499"/>
                  </a:cubicBezTo>
                  <a:cubicBezTo>
                    <a:pt x="7157" y="21499"/>
                    <a:pt x="7002" y="21488"/>
                    <a:pt x="6841" y="21470"/>
                  </a:cubicBezTo>
                  <a:cubicBezTo>
                    <a:pt x="6724" y="21447"/>
                    <a:pt x="6283" y="21415"/>
                    <a:pt x="5506" y="21375"/>
                  </a:cubicBezTo>
                  <a:lnTo>
                    <a:pt x="3942" y="21299"/>
                  </a:lnTo>
                  <a:lnTo>
                    <a:pt x="3203" y="21325"/>
                  </a:lnTo>
                  <a:cubicBezTo>
                    <a:pt x="2806" y="21325"/>
                    <a:pt x="2427" y="21350"/>
                    <a:pt x="2071" y="21397"/>
                  </a:cubicBezTo>
                  <a:cubicBezTo>
                    <a:pt x="1805" y="21433"/>
                    <a:pt x="1614" y="21451"/>
                    <a:pt x="1503" y="21451"/>
                  </a:cubicBezTo>
                  <a:cubicBezTo>
                    <a:pt x="1237" y="21451"/>
                    <a:pt x="1092" y="21357"/>
                    <a:pt x="1075" y="21164"/>
                  </a:cubicBezTo>
                  <a:cubicBezTo>
                    <a:pt x="1063" y="21012"/>
                    <a:pt x="1209" y="20888"/>
                    <a:pt x="1503" y="20787"/>
                  </a:cubicBezTo>
                  <a:cubicBezTo>
                    <a:pt x="2362" y="20489"/>
                    <a:pt x="2941" y="20085"/>
                    <a:pt x="3244" y="19584"/>
                  </a:cubicBezTo>
                  <a:cubicBezTo>
                    <a:pt x="3546" y="19082"/>
                    <a:pt x="3697" y="18276"/>
                    <a:pt x="3697" y="17160"/>
                  </a:cubicBezTo>
                  <a:lnTo>
                    <a:pt x="3697" y="6617"/>
                  </a:lnTo>
                  <a:cubicBezTo>
                    <a:pt x="3697" y="4828"/>
                    <a:pt x="3412" y="3423"/>
                    <a:pt x="2852" y="2394"/>
                  </a:cubicBezTo>
                  <a:cubicBezTo>
                    <a:pt x="2291" y="1366"/>
                    <a:pt x="1478" y="778"/>
                    <a:pt x="417" y="632"/>
                  </a:cubicBezTo>
                  <a:cubicBezTo>
                    <a:pt x="140" y="592"/>
                    <a:pt x="0" y="479"/>
                    <a:pt x="0" y="287"/>
                  </a:cubicBezTo>
                  <a:cubicBezTo>
                    <a:pt x="0" y="95"/>
                    <a:pt x="111" y="0"/>
                    <a:pt x="339" y="0"/>
                  </a:cubicBezTo>
                  <a:cubicBezTo>
                    <a:pt x="388" y="0"/>
                    <a:pt x="470" y="3"/>
                    <a:pt x="581" y="14"/>
                  </a:cubicBezTo>
                  <a:lnTo>
                    <a:pt x="1213" y="29"/>
                  </a:lnTo>
                  <a:lnTo>
                    <a:pt x="2240" y="62"/>
                  </a:lnTo>
                  <a:lnTo>
                    <a:pt x="2484" y="43"/>
                  </a:lnTo>
                  <a:cubicBezTo>
                    <a:pt x="2729" y="36"/>
                    <a:pt x="2920" y="29"/>
                    <a:pt x="3049" y="29"/>
                  </a:cubicBezTo>
                  <a:cubicBezTo>
                    <a:pt x="3309" y="29"/>
                    <a:pt x="3563" y="178"/>
                    <a:pt x="3819" y="479"/>
                  </a:cubicBezTo>
                  <a:lnTo>
                    <a:pt x="17924" y="16619"/>
                  </a:lnTo>
                  <a:cubicBezTo>
                    <a:pt x="18152" y="16877"/>
                    <a:pt x="18291" y="17001"/>
                    <a:pt x="18356" y="16990"/>
                  </a:cubicBezTo>
                  <a:cubicBezTo>
                    <a:pt x="18458" y="16982"/>
                    <a:pt x="18515" y="16885"/>
                    <a:pt x="18523" y="16699"/>
                  </a:cubicBezTo>
                  <a:lnTo>
                    <a:pt x="18523" y="9029"/>
                  </a:lnTo>
                  <a:lnTo>
                    <a:pt x="18540" y="6939"/>
                  </a:lnTo>
                  <a:lnTo>
                    <a:pt x="18356" y="3375"/>
                  </a:lnTo>
                  <a:cubicBezTo>
                    <a:pt x="18253" y="2496"/>
                    <a:pt x="18001" y="1875"/>
                    <a:pt x="17593" y="1508"/>
                  </a:cubicBezTo>
                  <a:cubicBezTo>
                    <a:pt x="17192" y="1141"/>
                    <a:pt x="16465" y="871"/>
                    <a:pt x="15411" y="697"/>
                  </a:cubicBezTo>
                  <a:cubicBezTo>
                    <a:pt x="15117" y="646"/>
                    <a:pt x="14965" y="520"/>
                    <a:pt x="14965" y="316"/>
                  </a:cubicBezTo>
                  <a:cubicBezTo>
                    <a:pt x="14965" y="127"/>
                    <a:pt x="15117" y="29"/>
                    <a:pt x="15411" y="29"/>
                  </a:cubicBezTo>
                  <a:cubicBezTo>
                    <a:pt x="15545" y="29"/>
                    <a:pt x="15759" y="43"/>
                    <a:pt x="16056" y="72"/>
                  </a:cubicBezTo>
                  <a:cubicBezTo>
                    <a:pt x="16759" y="145"/>
                    <a:pt x="17706" y="185"/>
                    <a:pt x="18892" y="185"/>
                  </a:cubicBezTo>
                  <a:cubicBezTo>
                    <a:pt x="19525" y="185"/>
                    <a:pt x="20032" y="153"/>
                    <a:pt x="20410" y="91"/>
                  </a:cubicBezTo>
                  <a:cubicBezTo>
                    <a:pt x="20737" y="29"/>
                    <a:pt x="20986" y="0"/>
                    <a:pt x="21158" y="0"/>
                  </a:cubicBezTo>
                  <a:cubicBezTo>
                    <a:pt x="21424" y="0"/>
                    <a:pt x="21567" y="109"/>
                    <a:pt x="21590" y="324"/>
                  </a:cubicBezTo>
                  <a:cubicBezTo>
                    <a:pt x="21600" y="458"/>
                    <a:pt x="21501" y="555"/>
                    <a:pt x="21284" y="617"/>
                  </a:cubicBezTo>
                  <a:cubicBezTo>
                    <a:pt x="20659" y="774"/>
                    <a:pt x="20248" y="1032"/>
                    <a:pt x="20051" y="1391"/>
                  </a:cubicBezTo>
                  <a:cubicBezTo>
                    <a:pt x="19850" y="1754"/>
                    <a:pt x="19749" y="2431"/>
                    <a:pt x="19749" y="3423"/>
                  </a:cubicBezTo>
                  <a:lnTo>
                    <a:pt x="19749" y="5094"/>
                  </a:lnTo>
                  <a:cubicBezTo>
                    <a:pt x="19749" y="5094"/>
                    <a:pt x="19720" y="6118"/>
                    <a:pt x="19720" y="6118"/>
                  </a:cubicBezTo>
                  <a:close/>
                  <a:moveTo>
                    <a:pt x="19720" y="6118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13"/>
            <p:cNvSpPr>
              <a:spLocks/>
            </p:cNvSpPr>
            <p:nvPr/>
          </p:nvSpPr>
          <p:spPr bwMode="auto">
            <a:xfrm>
              <a:off x="4279900" y="4483100"/>
              <a:ext cx="134938" cy="138113"/>
            </a:xfrm>
            <a:custGeom>
              <a:avLst/>
              <a:gdLst>
                <a:gd name="T0" fmla="*/ 5293 w 21600"/>
                <a:gd name="T1" fmla="*/ 2739 h 21584"/>
                <a:gd name="T2" fmla="*/ 5293 w 21600"/>
                <a:gd name="T3" fmla="*/ 18597 h 21584"/>
                <a:gd name="T4" fmla="*/ 6262 w 21600"/>
                <a:gd name="T5" fmla="*/ 19887 h 21584"/>
                <a:gd name="T6" fmla="*/ 8413 w 21600"/>
                <a:gd name="T7" fmla="*/ 20425 h 21584"/>
                <a:gd name="T8" fmla="*/ 10628 w 21600"/>
                <a:gd name="T9" fmla="*/ 20657 h 21584"/>
                <a:gd name="T10" fmla="*/ 15516 w 21600"/>
                <a:gd name="T11" fmla="*/ 19335 h 21584"/>
                <a:gd name="T12" fmla="*/ 19199 w 21600"/>
                <a:gd name="T13" fmla="*/ 11797 h 21584"/>
                <a:gd name="T14" fmla="*/ 18052 w 21600"/>
                <a:gd name="T15" fmla="*/ 6475 h 21584"/>
                <a:gd name="T16" fmla="*/ 14882 w 21600"/>
                <a:gd name="T17" fmla="*/ 2663 h 21584"/>
                <a:gd name="T18" fmla="*/ 8895 w 21600"/>
                <a:gd name="T19" fmla="*/ 954 h 21584"/>
                <a:gd name="T20" fmla="*/ 5707 w 21600"/>
                <a:gd name="T21" fmla="*/ 1478 h 21584"/>
                <a:gd name="T22" fmla="*/ 5293 w 21600"/>
                <a:gd name="T23" fmla="*/ 2739 h 21584"/>
                <a:gd name="T24" fmla="*/ 2859 w 21600"/>
                <a:gd name="T25" fmla="*/ 3964 h 21584"/>
                <a:gd name="T26" fmla="*/ 2323 w 21600"/>
                <a:gd name="T27" fmla="*/ 1680 h 21584"/>
                <a:gd name="T28" fmla="*/ 525 w 21600"/>
                <a:gd name="T29" fmla="*/ 831 h 21584"/>
                <a:gd name="T30" fmla="*/ 0 w 21600"/>
                <a:gd name="T31" fmla="*/ 517 h 21584"/>
                <a:gd name="T32" fmla="*/ 414 w 21600"/>
                <a:gd name="T33" fmla="*/ 217 h 21584"/>
                <a:gd name="T34" fmla="*/ 1669 w 21600"/>
                <a:gd name="T35" fmla="*/ 279 h 21584"/>
                <a:gd name="T36" fmla="*/ 2781 w 21600"/>
                <a:gd name="T37" fmla="*/ 293 h 21584"/>
                <a:gd name="T38" fmla="*/ 5275 w 21600"/>
                <a:gd name="T39" fmla="*/ 217 h 21584"/>
                <a:gd name="T40" fmla="*/ 6756 w 21600"/>
                <a:gd name="T41" fmla="*/ 76 h 21584"/>
                <a:gd name="T42" fmla="*/ 8853 w 21600"/>
                <a:gd name="T43" fmla="*/ 0 h 21584"/>
                <a:gd name="T44" fmla="*/ 18628 w 21600"/>
                <a:gd name="T45" fmla="*/ 3172 h 21584"/>
                <a:gd name="T46" fmla="*/ 21600 w 21600"/>
                <a:gd name="T47" fmla="*/ 10583 h 21584"/>
                <a:gd name="T48" fmla="*/ 20300 w 21600"/>
                <a:gd name="T49" fmla="*/ 15927 h 21584"/>
                <a:gd name="T50" fmla="*/ 16676 w 21600"/>
                <a:gd name="T51" fmla="*/ 19764 h 21584"/>
                <a:gd name="T52" fmla="*/ 10285 w 21600"/>
                <a:gd name="T53" fmla="*/ 21535 h 21584"/>
                <a:gd name="T54" fmla="*/ 8820 w 21600"/>
                <a:gd name="T55" fmla="*/ 21459 h 21584"/>
                <a:gd name="T56" fmla="*/ 5119 w 21600"/>
                <a:gd name="T57" fmla="*/ 21318 h 21584"/>
                <a:gd name="T58" fmla="*/ 2163 w 21600"/>
                <a:gd name="T59" fmla="*/ 21488 h 21584"/>
                <a:gd name="T60" fmla="*/ 1257 w 21600"/>
                <a:gd name="T61" fmla="*/ 21582 h 21584"/>
                <a:gd name="T62" fmla="*/ 702 w 21600"/>
                <a:gd name="T63" fmla="*/ 21235 h 21584"/>
                <a:gd name="T64" fmla="*/ 1144 w 21600"/>
                <a:gd name="T65" fmla="*/ 20888 h 21584"/>
                <a:gd name="T66" fmla="*/ 2543 w 21600"/>
                <a:gd name="T67" fmla="*/ 20115 h 21584"/>
                <a:gd name="T68" fmla="*/ 2859 w 21600"/>
                <a:gd name="T69" fmla="*/ 17849 h 21584"/>
                <a:gd name="T70" fmla="*/ 2859 w 21600"/>
                <a:gd name="T71" fmla="*/ 3964 h 21584"/>
                <a:gd name="T72" fmla="*/ 2859 w 21600"/>
                <a:gd name="T73" fmla="*/ 3964 h 2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600" h="21584">
                  <a:moveTo>
                    <a:pt x="5293" y="2739"/>
                  </a:moveTo>
                  <a:lnTo>
                    <a:pt x="5293" y="18597"/>
                  </a:lnTo>
                  <a:cubicBezTo>
                    <a:pt x="5293" y="19222"/>
                    <a:pt x="5618" y="19652"/>
                    <a:pt x="6262" y="19887"/>
                  </a:cubicBezTo>
                  <a:cubicBezTo>
                    <a:pt x="6821" y="20093"/>
                    <a:pt x="7537" y="20273"/>
                    <a:pt x="8413" y="20425"/>
                  </a:cubicBezTo>
                  <a:cubicBezTo>
                    <a:pt x="9285" y="20581"/>
                    <a:pt x="10025" y="20657"/>
                    <a:pt x="10628" y="20657"/>
                  </a:cubicBezTo>
                  <a:cubicBezTo>
                    <a:pt x="12437" y="20657"/>
                    <a:pt x="14065" y="20216"/>
                    <a:pt x="15516" y="19335"/>
                  </a:cubicBezTo>
                  <a:cubicBezTo>
                    <a:pt x="17972" y="17856"/>
                    <a:pt x="19199" y="15345"/>
                    <a:pt x="19199" y="11797"/>
                  </a:cubicBezTo>
                  <a:cubicBezTo>
                    <a:pt x="19199" y="9871"/>
                    <a:pt x="18819" y="8097"/>
                    <a:pt x="18052" y="6475"/>
                  </a:cubicBezTo>
                  <a:cubicBezTo>
                    <a:pt x="17282" y="4856"/>
                    <a:pt x="16228" y="3584"/>
                    <a:pt x="14882" y="2663"/>
                  </a:cubicBezTo>
                  <a:cubicBezTo>
                    <a:pt x="13242" y="1525"/>
                    <a:pt x="11248" y="954"/>
                    <a:pt x="8895" y="954"/>
                  </a:cubicBezTo>
                  <a:cubicBezTo>
                    <a:pt x="7224" y="954"/>
                    <a:pt x="6163" y="1131"/>
                    <a:pt x="5707" y="1478"/>
                  </a:cubicBezTo>
                  <a:cubicBezTo>
                    <a:pt x="5432" y="1684"/>
                    <a:pt x="5293" y="2103"/>
                    <a:pt x="5293" y="2739"/>
                  </a:cubicBezTo>
                  <a:close/>
                  <a:moveTo>
                    <a:pt x="2859" y="3964"/>
                  </a:moveTo>
                  <a:cubicBezTo>
                    <a:pt x="2859" y="2923"/>
                    <a:pt x="2680" y="2164"/>
                    <a:pt x="2323" y="1680"/>
                  </a:cubicBezTo>
                  <a:cubicBezTo>
                    <a:pt x="1961" y="1196"/>
                    <a:pt x="1364" y="915"/>
                    <a:pt x="525" y="831"/>
                  </a:cubicBezTo>
                  <a:cubicBezTo>
                    <a:pt x="174" y="802"/>
                    <a:pt x="0" y="697"/>
                    <a:pt x="0" y="517"/>
                  </a:cubicBezTo>
                  <a:cubicBezTo>
                    <a:pt x="0" y="314"/>
                    <a:pt x="139" y="217"/>
                    <a:pt x="414" y="217"/>
                  </a:cubicBezTo>
                  <a:lnTo>
                    <a:pt x="1669" y="279"/>
                  </a:lnTo>
                  <a:cubicBezTo>
                    <a:pt x="1796" y="285"/>
                    <a:pt x="2169" y="293"/>
                    <a:pt x="2781" y="293"/>
                  </a:cubicBezTo>
                  <a:cubicBezTo>
                    <a:pt x="3852" y="293"/>
                    <a:pt x="4686" y="267"/>
                    <a:pt x="5275" y="217"/>
                  </a:cubicBezTo>
                  <a:lnTo>
                    <a:pt x="6756" y="76"/>
                  </a:lnTo>
                  <a:cubicBezTo>
                    <a:pt x="7392" y="25"/>
                    <a:pt x="8090" y="0"/>
                    <a:pt x="8853" y="0"/>
                  </a:cubicBezTo>
                  <a:cubicBezTo>
                    <a:pt x="13197" y="0"/>
                    <a:pt x="16456" y="1059"/>
                    <a:pt x="18628" y="3172"/>
                  </a:cubicBezTo>
                  <a:cubicBezTo>
                    <a:pt x="20609" y="5105"/>
                    <a:pt x="21600" y="7573"/>
                    <a:pt x="21600" y="10583"/>
                  </a:cubicBezTo>
                  <a:cubicBezTo>
                    <a:pt x="21600" y="12523"/>
                    <a:pt x="21168" y="14305"/>
                    <a:pt x="20300" y="15927"/>
                  </a:cubicBezTo>
                  <a:cubicBezTo>
                    <a:pt x="19427" y="17550"/>
                    <a:pt x="18218" y="18828"/>
                    <a:pt x="16676" y="19764"/>
                  </a:cubicBezTo>
                  <a:cubicBezTo>
                    <a:pt x="14725" y="20946"/>
                    <a:pt x="12592" y="21535"/>
                    <a:pt x="10285" y="21535"/>
                  </a:cubicBezTo>
                  <a:cubicBezTo>
                    <a:pt x="10005" y="21535"/>
                    <a:pt x="9521" y="21510"/>
                    <a:pt x="8820" y="21459"/>
                  </a:cubicBezTo>
                  <a:cubicBezTo>
                    <a:pt x="7404" y="21365"/>
                    <a:pt x="6165" y="21318"/>
                    <a:pt x="5119" y="21318"/>
                  </a:cubicBezTo>
                  <a:cubicBezTo>
                    <a:pt x="3985" y="21318"/>
                    <a:pt x="3001" y="21376"/>
                    <a:pt x="2163" y="21488"/>
                  </a:cubicBezTo>
                  <a:cubicBezTo>
                    <a:pt x="1782" y="21539"/>
                    <a:pt x="1481" y="21571"/>
                    <a:pt x="1257" y="21582"/>
                  </a:cubicBezTo>
                  <a:cubicBezTo>
                    <a:pt x="888" y="21600"/>
                    <a:pt x="702" y="21484"/>
                    <a:pt x="702" y="21235"/>
                  </a:cubicBezTo>
                  <a:cubicBezTo>
                    <a:pt x="702" y="21065"/>
                    <a:pt x="850" y="20950"/>
                    <a:pt x="1144" y="20888"/>
                  </a:cubicBezTo>
                  <a:cubicBezTo>
                    <a:pt x="1863" y="20743"/>
                    <a:pt x="2329" y="20487"/>
                    <a:pt x="2543" y="20115"/>
                  </a:cubicBezTo>
                  <a:cubicBezTo>
                    <a:pt x="2756" y="19746"/>
                    <a:pt x="2859" y="18991"/>
                    <a:pt x="2859" y="17849"/>
                  </a:cubicBezTo>
                  <a:cubicBezTo>
                    <a:pt x="2859" y="17849"/>
                    <a:pt x="2859" y="3964"/>
                    <a:pt x="2859" y="3964"/>
                  </a:cubicBezTo>
                  <a:close/>
                  <a:moveTo>
                    <a:pt x="2859" y="396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AutoShape 14"/>
            <p:cNvSpPr>
              <a:spLocks/>
            </p:cNvSpPr>
            <p:nvPr/>
          </p:nvSpPr>
          <p:spPr bwMode="auto">
            <a:xfrm>
              <a:off x="4546600" y="4483100"/>
              <a:ext cx="93663" cy="138113"/>
            </a:xfrm>
            <a:custGeom>
              <a:avLst/>
              <a:gdLst>
                <a:gd name="T0" fmla="*/ 7583 w 21569"/>
                <a:gd name="T1" fmla="*/ 8806 h 21600"/>
                <a:gd name="T2" fmla="*/ 7605 w 21569"/>
                <a:gd name="T3" fmla="*/ 9503 h 21600"/>
                <a:gd name="T4" fmla="*/ 10815 w 21569"/>
                <a:gd name="T5" fmla="*/ 9948 h 21600"/>
                <a:gd name="T6" fmla="*/ 14209 w 21569"/>
                <a:gd name="T7" fmla="*/ 9905 h 21600"/>
                <a:gd name="T8" fmla="*/ 18409 w 21569"/>
                <a:gd name="T9" fmla="*/ 8020 h 21600"/>
                <a:gd name="T10" fmla="*/ 19267 w 21569"/>
                <a:gd name="T11" fmla="*/ 8125 h 21600"/>
                <a:gd name="T12" fmla="*/ 19107 w 21569"/>
                <a:gd name="T13" fmla="*/ 10590 h 21600"/>
                <a:gd name="T14" fmla="*/ 19245 w 21569"/>
                <a:gd name="T15" fmla="*/ 13319 h 21600"/>
                <a:gd name="T16" fmla="*/ 18139 w 21569"/>
                <a:gd name="T17" fmla="*/ 12931 h 21600"/>
                <a:gd name="T18" fmla="*/ 16499 w 21569"/>
                <a:gd name="T19" fmla="*/ 11401 h 21600"/>
                <a:gd name="T20" fmla="*/ 8579 w 21569"/>
                <a:gd name="T21" fmla="*/ 11217 h 21600"/>
                <a:gd name="T22" fmla="*/ 7583 w 21569"/>
                <a:gd name="T23" fmla="*/ 12507 h 21600"/>
                <a:gd name="T24" fmla="*/ 8531 w 21569"/>
                <a:gd name="T25" fmla="*/ 20223 h 21600"/>
                <a:gd name="T26" fmla="*/ 11871 w 21569"/>
                <a:gd name="T27" fmla="*/ 21252 h 21600"/>
                <a:gd name="T28" fmla="*/ 9811 w 21569"/>
                <a:gd name="T29" fmla="*/ 21532 h 21600"/>
                <a:gd name="T30" fmla="*/ 6032 w 21569"/>
                <a:gd name="T31" fmla="*/ 21444 h 21600"/>
                <a:gd name="T32" fmla="*/ 2757 w 21569"/>
                <a:gd name="T33" fmla="*/ 21524 h 21600"/>
                <a:gd name="T34" fmla="*/ 948 w 21569"/>
                <a:gd name="T35" fmla="*/ 21299 h 21600"/>
                <a:gd name="T36" fmla="*/ 3610 w 21569"/>
                <a:gd name="T37" fmla="*/ 20114 h 21600"/>
                <a:gd name="T38" fmla="*/ 4127 w 21569"/>
                <a:gd name="T39" fmla="*/ 4037 h 21600"/>
                <a:gd name="T40" fmla="*/ 2437 w 21569"/>
                <a:gd name="T41" fmla="*/ 1066 h 21600"/>
                <a:gd name="T42" fmla="*/ 3 w 21569"/>
                <a:gd name="T43" fmla="*/ 529 h 21600"/>
                <a:gd name="T44" fmla="*/ 2304 w 21569"/>
                <a:gd name="T45" fmla="*/ 214 h 21600"/>
                <a:gd name="T46" fmla="*/ 14574 w 21569"/>
                <a:gd name="T47" fmla="*/ 308 h 21600"/>
                <a:gd name="T48" fmla="*/ 20325 w 21569"/>
                <a:gd name="T49" fmla="*/ 62 h 21600"/>
                <a:gd name="T50" fmla="*/ 21569 w 21569"/>
                <a:gd name="T51" fmla="*/ 356 h 21600"/>
                <a:gd name="T52" fmla="*/ 21071 w 21569"/>
                <a:gd name="T53" fmla="*/ 3566 h 21600"/>
                <a:gd name="T54" fmla="*/ 20075 w 21569"/>
                <a:gd name="T55" fmla="*/ 3892 h 21600"/>
                <a:gd name="T56" fmla="*/ 19101 w 21569"/>
                <a:gd name="T57" fmla="*/ 1906 h 21600"/>
                <a:gd name="T58" fmla="*/ 14504 w 21569"/>
                <a:gd name="T59" fmla="*/ 1406 h 21600"/>
                <a:gd name="T60" fmla="*/ 8188 w 21569"/>
                <a:gd name="T61" fmla="*/ 1551 h 21600"/>
                <a:gd name="T62" fmla="*/ 7583 w 21569"/>
                <a:gd name="T63" fmla="*/ 27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569" h="21600">
                  <a:moveTo>
                    <a:pt x="7583" y="2700"/>
                  </a:moveTo>
                  <a:lnTo>
                    <a:pt x="7583" y="8806"/>
                  </a:lnTo>
                  <a:lnTo>
                    <a:pt x="7605" y="9100"/>
                  </a:lnTo>
                  <a:lnTo>
                    <a:pt x="7605" y="9503"/>
                  </a:lnTo>
                  <a:cubicBezTo>
                    <a:pt x="7664" y="9781"/>
                    <a:pt x="8092" y="9919"/>
                    <a:pt x="8885" y="9919"/>
                  </a:cubicBezTo>
                  <a:lnTo>
                    <a:pt x="10815" y="9948"/>
                  </a:lnTo>
                  <a:lnTo>
                    <a:pt x="11558" y="9934"/>
                  </a:lnTo>
                  <a:lnTo>
                    <a:pt x="14209" y="9905"/>
                  </a:lnTo>
                  <a:cubicBezTo>
                    <a:pt x="15584" y="9905"/>
                    <a:pt x="16589" y="9763"/>
                    <a:pt x="17219" y="9477"/>
                  </a:cubicBezTo>
                  <a:cubicBezTo>
                    <a:pt x="17849" y="9195"/>
                    <a:pt x="18246" y="8709"/>
                    <a:pt x="18409" y="8020"/>
                  </a:cubicBezTo>
                  <a:cubicBezTo>
                    <a:pt x="18474" y="7770"/>
                    <a:pt x="18626" y="7647"/>
                    <a:pt x="18871" y="7647"/>
                  </a:cubicBezTo>
                  <a:cubicBezTo>
                    <a:pt x="19166" y="7647"/>
                    <a:pt x="19293" y="7806"/>
                    <a:pt x="19267" y="8125"/>
                  </a:cubicBezTo>
                  <a:lnTo>
                    <a:pt x="19130" y="9651"/>
                  </a:lnTo>
                  <a:cubicBezTo>
                    <a:pt x="19118" y="9847"/>
                    <a:pt x="19107" y="10158"/>
                    <a:pt x="19107" y="10590"/>
                  </a:cubicBezTo>
                  <a:cubicBezTo>
                    <a:pt x="19107" y="11793"/>
                    <a:pt x="19141" y="12558"/>
                    <a:pt x="19197" y="12887"/>
                  </a:cubicBezTo>
                  <a:cubicBezTo>
                    <a:pt x="19231" y="13084"/>
                    <a:pt x="19245" y="13228"/>
                    <a:pt x="19245" y="13319"/>
                  </a:cubicBezTo>
                  <a:cubicBezTo>
                    <a:pt x="19245" y="13566"/>
                    <a:pt x="19101" y="13689"/>
                    <a:pt x="18829" y="13689"/>
                  </a:cubicBezTo>
                  <a:cubicBezTo>
                    <a:pt x="18530" y="13689"/>
                    <a:pt x="18302" y="13438"/>
                    <a:pt x="18139" y="12931"/>
                  </a:cubicBezTo>
                  <a:cubicBezTo>
                    <a:pt x="17959" y="12387"/>
                    <a:pt x="17765" y="12014"/>
                    <a:pt x="17551" y="11819"/>
                  </a:cubicBezTo>
                  <a:cubicBezTo>
                    <a:pt x="17346" y="11623"/>
                    <a:pt x="16997" y="11485"/>
                    <a:pt x="16499" y="11401"/>
                  </a:cubicBezTo>
                  <a:cubicBezTo>
                    <a:pt x="15494" y="11228"/>
                    <a:pt x="14017" y="11141"/>
                    <a:pt x="12076" y="11141"/>
                  </a:cubicBezTo>
                  <a:cubicBezTo>
                    <a:pt x="10278" y="11141"/>
                    <a:pt x="9113" y="11166"/>
                    <a:pt x="8579" y="11217"/>
                  </a:cubicBezTo>
                  <a:cubicBezTo>
                    <a:pt x="8050" y="11267"/>
                    <a:pt x="7754" y="11387"/>
                    <a:pt x="7695" y="11576"/>
                  </a:cubicBezTo>
                  <a:cubicBezTo>
                    <a:pt x="7622" y="11771"/>
                    <a:pt x="7583" y="12083"/>
                    <a:pt x="7583" y="12507"/>
                  </a:cubicBezTo>
                  <a:lnTo>
                    <a:pt x="7583" y="18266"/>
                  </a:lnTo>
                  <a:cubicBezTo>
                    <a:pt x="7583" y="19081"/>
                    <a:pt x="7895" y="19734"/>
                    <a:pt x="8531" y="20223"/>
                  </a:cubicBezTo>
                  <a:cubicBezTo>
                    <a:pt x="9161" y="20709"/>
                    <a:pt x="10014" y="20951"/>
                    <a:pt x="11077" y="20951"/>
                  </a:cubicBezTo>
                  <a:cubicBezTo>
                    <a:pt x="11589" y="20951"/>
                    <a:pt x="11854" y="21053"/>
                    <a:pt x="11871" y="21252"/>
                  </a:cubicBezTo>
                  <a:cubicBezTo>
                    <a:pt x="11896" y="21484"/>
                    <a:pt x="11668" y="21600"/>
                    <a:pt x="11192" y="21600"/>
                  </a:cubicBezTo>
                  <a:cubicBezTo>
                    <a:pt x="10860" y="21600"/>
                    <a:pt x="10399" y="21579"/>
                    <a:pt x="9811" y="21532"/>
                  </a:cubicBezTo>
                  <a:cubicBezTo>
                    <a:pt x="9313" y="21484"/>
                    <a:pt x="8573" y="21462"/>
                    <a:pt x="7594" y="21462"/>
                  </a:cubicBezTo>
                  <a:lnTo>
                    <a:pt x="6032" y="21444"/>
                  </a:lnTo>
                  <a:lnTo>
                    <a:pt x="4294" y="21458"/>
                  </a:lnTo>
                  <a:cubicBezTo>
                    <a:pt x="3916" y="21458"/>
                    <a:pt x="3404" y="21481"/>
                    <a:pt x="2757" y="21524"/>
                  </a:cubicBezTo>
                  <a:cubicBezTo>
                    <a:pt x="2228" y="21542"/>
                    <a:pt x="1848" y="21557"/>
                    <a:pt x="1604" y="21567"/>
                  </a:cubicBezTo>
                  <a:cubicBezTo>
                    <a:pt x="1170" y="21579"/>
                    <a:pt x="948" y="21488"/>
                    <a:pt x="948" y="21299"/>
                  </a:cubicBezTo>
                  <a:cubicBezTo>
                    <a:pt x="948" y="21137"/>
                    <a:pt x="1182" y="21020"/>
                    <a:pt x="1646" y="20951"/>
                  </a:cubicBezTo>
                  <a:cubicBezTo>
                    <a:pt x="2611" y="20806"/>
                    <a:pt x="3267" y="20528"/>
                    <a:pt x="3610" y="20114"/>
                  </a:cubicBezTo>
                  <a:cubicBezTo>
                    <a:pt x="3953" y="19701"/>
                    <a:pt x="4127" y="18991"/>
                    <a:pt x="4127" y="17980"/>
                  </a:cubicBezTo>
                  <a:lnTo>
                    <a:pt x="4127" y="4037"/>
                  </a:lnTo>
                  <a:cubicBezTo>
                    <a:pt x="4127" y="3058"/>
                    <a:pt x="3897" y="2305"/>
                    <a:pt x="3430" y="1780"/>
                  </a:cubicBezTo>
                  <a:cubicBezTo>
                    <a:pt x="3129" y="1428"/>
                    <a:pt x="2799" y="1189"/>
                    <a:pt x="2437" y="1066"/>
                  </a:cubicBezTo>
                  <a:cubicBezTo>
                    <a:pt x="2076" y="942"/>
                    <a:pt x="1457" y="856"/>
                    <a:pt x="568" y="801"/>
                  </a:cubicBezTo>
                  <a:cubicBezTo>
                    <a:pt x="203" y="782"/>
                    <a:pt x="17" y="692"/>
                    <a:pt x="3" y="529"/>
                  </a:cubicBezTo>
                  <a:cubicBezTo>
                    <a:pt x="-31" y="268"/>
                    <a:pt x="273" y="138"/>
                    <a:pt x="906" y="138"/>
                  </a:cubicBezTo>
                  <a:cubicBezTo>
                    <a:pt x="1097" y="138"/>
                    <a:pt x="1567" y="163"/>
                    <a:pt x="2304" y="214"/>
                  </a:cubicBezTo>
                  <a:cubicBezTo>
                    <a:pt x="3641" y="308"/>
                    <a:pt x="5906" y="356"/>
                    <a:pt x="9091" y="356"/>
                  </a:cubicBezTo>
                  <a:cubicBezTo>
                    <a:pt x="11932" y="356"/>
                    <a:pt x="13764" y="341"/>
                    <a:pt x="14574" y="308"/>
                  </a:cubicBezTo>
                  <a:lnTo>
                    <a:pt x="17712" y="199"/>
                  </a:lnTo>
                  <a:cubicBezTo>
                    <a:pt x="19065" y="160"/>
                    <a:pt x="19934" y="113"/>
                    <a:pt x="20325" y="62"/>
                  </a:cubicBezTo>
                  <a:cubicBezTo>
                    <a:pt x="20610" y="22"/>
                    <a:pt x="20860" y="0"/>
                    <a:pt x="21071" y="0"/>
                  </a:cubicBezTo>
                  <a:cubicBezTo>
                    <a:pt x="21400" y="0"/>
                    <a:pt x="21569" y="116"/>
                    <a:pt x="21569" y="356"/>
                  </a:cubicBezTo>
                  <a:cubicBezTo>
                    <a:pt x="21569" y="478"/>
                    <a:pt x="21527" y="652"/>
                    <a:pt x="21456" y="866"/>
                  </a:cubicBezTo>
                  <a:cubicBezTo>
                    <a:pt x="21198" y="1540"/>
                    <a:pt x="21071" y="2439"/>
                    <a:pt x="21071" y="3566"/>
                  </a:cubicBezTo>
                  <a:cubicBezTo>
                    <a:pt x="21071" y="4041"/>
                    <a:pt x="20871" y="4280"/>
                    <a:pt x="20469" y="4280"/>
                  </a:cubicBezTo>
                  <a:cubicBezTo>
                    <a:pt x="20241" y="4280"/>
                    <a:pt x="20109" y="4149"/>
                    <a:pt x="20075" y="3892"/>
                  </a:cubicBezTo>
                  <a:cubicBezTo>
                    <a:pt x="20033" y="3573"/>
                    <a:pt x="19948" y="3247"/>
                    <a:pt x="19833" y="2921"/>
                  </a:cubicBezTo>
                  <a:cubicBezTo>
                    <a:pt x="19636" y="2396"/>
                    <a:pt x="19394" y="2058"/>
                    <a:pt x="19101" y="1906"/>
                  </a:cubicBezTo>
                  <a:cubicBezTo>
                    <a:pt x="18806" y="1758"/>
                    <a:pt x="18162" y="1653"/>
                    <a:pt x="17154" y="1591"/>
                  </a:cubicBezTo>
                  <a:lnTo>
                    <a:pt x="14504" y="1406"/>
                  </a:lnTo>
                  <a:cubicBezTo>
                    <a:pt x="13663" y="1356"/>
                    <a:pt x="12599" y="1327"/>
                    <a:pt x="11313" y="1327"/>
                  </a:cubicBezTo>
                  <a:cubicBezTo>
                    <a:pt x="9637" y="1327"/>
                    <a:pt x="8595" y="1403"/>
                    <a:pt x="8188" y="1551"/>
                  </a:cubicBezTo>
                  <a:cubicBezTo>
                    <a:pt x="7785" y="1700"/>
                    <a:pt x="7583" y="2084"/>
                    <a:pt x="7583" y="2700"/>
                  </a:cubicBezTo>
                  <a:close/>
                  <a:moveTo>
                    <a:pt x="7583" y="27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15"/>
            <p:cNvSpPr>
              <a:spLocks/>
            </p:cNvSpPr>
            <p:nvPr/>
          </p:nvSpPr>
          <p:spPr bwMode="auto">
            <a:xfrm>
              <a:off x="4686300" y="4483100"/>
              <a:ext cx="103188" cy="136525"/>
            </a:xfrm>
            <a:custGeom>
              <a:avLst/>
              <a:gdLst>
                <a:gd name="T0" fmla="*/ 6785 w 21586"/>
                <a:gd name="T1" fmla="*/ 17179 h 21590"/>
                <a:gd name="T2" fmla="*/ 6803 w 21586"/>
                <a:gd name="T3" fmla="*/ 17723 h 21590"/>
                <a:gd name="T4" fmla="*/ 7276 w 21586"/>
                <a:gd name="T5" fmla="*/ 19939 h 21590"/>
                <a:gd name="T6" fmla="*/ 10377 w 21586"/>
                <a:gd name="T7" fmla="*/ 20283 h 21590"/>
                <a:gd name="T8" fmla="*/ 17077 w 21586"/>
                <a:gd name="T9" fmla="*/ 19589 h 21590"/>
                <a:gd name="T10" fmla="*/ 20700 w 21586"/>
                <a:gd name="T11" fmla="*/ 17760 h 21590"/>
                <a:gd name="T12" fmla="*/ 21276 w 21586"/>
                <a:gd name="T13" fmla="*/ 17339 h 21590"/>
                <a:gd name="T14" fmla="*/ 21585 w 21586"/>
                <a:gd name="T15" fmla="*/ 17650 h 21590"/>
                <a:gd name="T16" fmla="*/ 20240 w 21586"/>
                <a:gd name="T17" fmla="*/ 19899 h 21590"/>
                <a:gd name="T18" fmla="*/ 14486 w 21586"/>
                <a:gd name="T19" fmla="*/ 21589 h 21590"/>
                <a:gd name="T20" fmla="*/ 12958 w 21586"/>
                <a:gd name="T21" fmla="*/ 21542 h 21590"/>
                <a:gd name="T22" fmla="*/ 10729 w 21586"/>
                <a:gd name="T23" fmla="*/ 21417 h 21590"/>
                <a:gd name="T24" fmla="*/ 6587 w 21586"/>
                <a:gd name="T25" fmla="*/ 21308 h 21590"/>
                <a:gd name="T26" fmla="*/ 2332 w 21586"/>
                <a:gd name="T27" fmla="*/ 21494 h 21590"/>
                <a:gd name="T28" fmla="*/ 1180 w 21586"/>
                <a:gd name="T29" fmla="*/ 21589 h 21590"/>
                <a:gd name="T30" fmla="*/ 663 w 21586"/>
                <a:gd name="T31" fmla="*/ 21316 h 21590"/>
                <a:gd name="T32" fmla="*/ 1224 w 21586"/>
                <a:gd name="T33" fmla="*/ 20951 h 21590"/>
                <a:gd name="T34" fmla="*/ 3144 w 21586"/>
                <a:gd name="T35" fmla="*/ 19993 h 21590"/>
                <a:gd name="T36" fmla="*/ 3633 w 21586"/>
                <a:gd name="T37" fmla="*/ 17865 h 21590"/>
                <a:gd name="T38" fmla="*/ 3651 w 21586"/>
                <a:gd name="T39" fmla="*/ 17146 h 21590"/>
                <a:gd name="T40" fmla="*/ 3651 w 21586"/>
                <a:gd name="T41" fmla="*/ 3209 h 21590"/>
                <a:gd name="T42" fmla="*/ 1427 w 21586"/>
                <a:gd name="T43" fmla="*/ 792 h 21590"/>
                <a:gd name="T44" fmla="*/ 499 w 21586"/>
                <a:gd name="T45" fmla="*/ 653 h 21590"/>
                <a:gd name="T46" fmla="*/ 0 w 21586"/>
                <a:gd name="T47" fmla="*/ 347 h 21590"/>
                <a:gd name="T48" fmla="*/ 702 w 21586"/>
                <a:gd name="T49" fmla="*/ 0 h 21590"/>
                <a:gd name="T50" fmla="*/ 1998 w 21586"/>
                <a:gd name="T51" fmla="*/ 62 h 21590"/>
                <a:gd name="T52" fmla="*/ 5145 w 21586"/>
                <a:gd name="T53" fmla="*/ 153 h 21590"/>
                <a:gd name="T54" fmla="*/ 8577 w 21586"/>
                <a:gd name="T55" fmla="*/ 77 h 21590"/>
                <a:gd name="T56" fmla="*/ 9467 w 21586"/>
                <a:gd name="T57" fmla="*/ 48 h 21590"/>
                <a:gd name="T58" fmla="*/ 9961 w 21586"/>
                <a:gd name="T59" fmla="*/ 274 h 21590"/>
                <a:gd name="T60" fmla="*/ 9361 w 21586"/>
                <a:gd name="T61" fmla="*/ 715 h 21590"/>
                <a:gd name="T62" fmla="*/ 8642 w 21586"/>
                <a:gd name="T63" fmla="*/ 840 h 21590"/>
                <a:gd name="T64" fmla="*/ 6785 w 21586"/>
                <a:gd name="T65" fmla="*/ 3629 h 21590"/>
                <a:gd name="T66" fmla="*/ 6785 w 21586"/>
                <a:gd name="T67" fmla="*/ 17179 h 21590"/>
                <a:gd name="T68" fmla="*/ 6785 w 21586"/>
                <a:gd name="T69" fmla="*/ 17179 h 2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86" h="21590">
                  <a:moveTo>
                    <a:pt x="6785" y="17179"/>
                  </a:moveTo>
                  <a:lnTo>
                    <a:pt x="6803" y="17723"/>
                  </a:lnTo>
                  <a:cubicBezTo>
                    <a:pt x="6803" y="18971"/>
                    <a:pt x="6963" y="19709"/>
                    <a:pt x="7276" y="19939"/>
                  </a:cubicBezTo>
                  <a:cubicBezTo>
                    <a:pt x="7598" y="20169"/>
                    <a:pt x="8626" y="20283"/>
                    <a:pt x="10377" y="20283"/>
                  </a:cubicBezTo>
                  <a:cubicBezTo>
                    <a:pt x="12948" y="20283"/>
                    <a:pt x="15182" y="20053"/>
                    <a:pt x="17077" y="19589"/>
                  </a:cubicBezTo>
                  <a:cubicBezTo>
                    <a:pt x="18970" y="19128"/>
                    <a:pt x="20178" y="18519"/>
                    <a:pt x="20700" y="17760"/>
                  </a:cubicBezTo>
                  <a:cubicBezTo>
                    <a:pt x="20888" y="17478"/>
                    <a:pt x="21081" y="17339"/>
                    <a:pt x="21276" y="17339"/>
                  </a:cubicBezTo>
                  <a:cubicBezTo>
                    <a:pt x="21497" y="17339"/>
                    <a:pt x="21600" y="17441"/>
                    <a:pt x="21585" y="17650"/>
                  </a:cubicBezTo>
                  <a:cubicBezTo>
                    <a:pt x="21531" y="18332"/>
                    <a:pt x="21081" y="19081"/>
                    <a:pt x="20240" y="19899"/>
                  </a:cubicBezTo>
                  <a:cubicBezTo>
                    <a:pt x="19060" y="21027"/>
                    <a:pt x="17142" y="21589"/>
                    <a:pt x="14486" y="21589"/>
                  </a:cubicBezTo>
                  <a:cubicBezTo>
                    <a:pt x="14046" y="21589"/>
                    <a:pt x="13540" y="21575"/>
                    <a:pt x="12958" y="21542"/>
                  </a:cubicBezTo>
                  <a:lnTo>
                    <a:pt x="10729" y="21417"/>
                  </a:lnTo>
                  <a:cubicBezTo>
                    <a:pt x="9423" y="21345"/>
                    <a:pt x="8042" y="21308"/>
                    <a:pt x="6587" y="21308"/>
                  </a:cubicBezTo>
                  <a:cubicBezTo>
                    <a:pt x="4893" y="21308"/>
                    <a:pt x="3476" y="21370"/>
                    <a:pt x="2332" y="21494"/>
                  </a:cubicBezTo>
                  <a:cubicBezTo>
                    <a:pt x="1851" y="21550"/>
                    <a:pt x="1466" y="21579"/>
                    <a:pt x="1180" y="21589"/>
                  </a:cubicBezTo>
                  <a:cubicBezTo>
                    <a:pt x="833" y="21600"/>
                    <a:pt x="663" y="21509"/>
                    <a:pt x="663" y="21316"/>
                  </a:cubicBezTo>
                  <a:cubicBezTo>
                    <a:pt x="663" y="21154"/>
                    <a:pt x="846" y="21031"/>
                    <a:pt x="1224" y="20951"/>
                  </a:cubicBezTo>
                  <a:cubicBezTo>
                    <a:pt x="2175" y="20731"/>
                    <a:pt x="2821" y="20414"/>
                    <a:pt x="3144" y="19993"/>
                  </a:cubicBezTo>
                  <a:cubicBezTo>
                    <a:pt x="3468" y="19570"/>
                    <a:pt x="3633" y="18861"/>
                    <a:pt x="3633" y="17865"/>
                  </a:cubicBezTo>
                  <a:lnTo>
                    <a:pt x="3651" y="17146"/>
                  </a:lnTo>
                  <a:lnTo>
                    <a:pt x="3651" y="3209"/>
                  </a:lnTo>
                  <a:cubicBezTo>
                    <a:pt x="3651" y="1829"/>
                    <a:pt x="2905" y="1022"/>
                    <a:pt x="1427" y="792"/>
                  </a:cubicBezTo>
                  <a:lnTo>
                    <a:pt x="499" y="653"/>
                  </a:lnTo>
                  <a:cubicBezTo>
                    <a:pt x="165" y="602"/>
                    <a:pt x="0" y="500"/>
                    <a:pt x="0" y="347"/>
                  </a:cubicBezTo>
                  <a:cubicBezTo>
                    <a:pt x="0" y="116"/>
                    <a:pt x="234" y="0"/>
                    <a:pt x="702" y="0"/>
                  </a:cubicBezTo>
                  <a:cubicBezTo>
                    <a:pt x="1016" y="0"/>
                    <a:pt x="1448" y="21"/>
                    <a:pt x="1998" y="62"/>
                  </a:cubicBezTo>
                  <a:cubicBezTo>
                    <a:pt x="2931" y="124"/>
                    <a:pt x="3980" y="153"/>
                    <a:pt x="5145" y="153"/>
                  </a:cubicBezTo>
                  <a:cubicBezTo>
                    <a:pt x="6407" y="153"/>
                    <a:pt x="7554" y="127"/>
                    <a:pt x="8577" y="77"/>
                  </a:cubicBezTo>
                  <a:cubicBezTo>
                    <a:pt x="9099" y="54"/>
                    <a:pt x="9395" y="48"/>
                    <a:pt x="9467" y="48"/>
                  </a:cubicBezTo>
                  <a:cubicBezTo>
                    <a:pt x="9791" y="48"/>
                    <a:pt x="9961" y="120"/>
                    <a:pt x="9961" y="274"/>
                  </a:cubicBezTo>
                  <a:cubicBezTo>
                    <a:pt x="9961" y="496"/>
                    <a:pt x="9757" y="643"/>
                    <a:pt x="9361" y="715"/>
                  </a:cubicBezTo>
                  <a:lnTo>
                    <a:pt x="8642" y="840"/>
                  </a:lnTo>
                  <a:cubicBezTo>
                    <a:pt x="7402" y="1070"/>
                    <a:pt x="6785" y="1997"/>
                    <a:pt x="6785" y="3629"/>
                  </a:cubicBezTo>
                  <a:cubicBezTo>
                    <a:pt x="6785" y="3629"/>
                    <a:pt x="6785" y="17179"/>
                    <a:pt x="6785" y="17179"/>
                  </a:cubicBezTo>
                  <a:close/>
                  <a:moveTo>
                    <a:pt x="6785" y="1717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16"/>
            <p:cNvSpPr>
              <a:spLocks/>
            </p:cNvSpPr>
            <p:nvPr/>
          </p:nvSpPr>
          <p:spPr bwMode="auto">
            <a:xfrm>
              <a:off x="4826000" y="4483100"/>
              <a:ext cx="142875" cy="139700"/>
            </a:xfrm>
            <a:custGeom>
              <a:avLst/>
              <a:gdLst>
                <a:gd name="T0" fmla="*/ 9930 w 21600"/>
                <a:gd name="T1" fmla="*/ 990 h 21600"/>
                <a:gd name="T2" fmla="*/ 4403 w 21600"/>
                <a:gd name="T3" fmla="*/ 3370 h 21600"/>
                <a:gd name="T4" fmla="*/ 2352 w 21600"/>
                <a:gd name="T5" fmla="*/ 9780 h 21600"/>
                <a:gd name="T6" fmla="*/ 4973 w 21600"/>
                <a:gd name="T7" fmla="*/ 17555 h 21600"/>
                <a:gd name="T8" fmla="*/ 11399 w 21600"/>
                <a:gd name="T9" fmla="*/ 20717 h 21600"/>
                <a:gd name="T10" fmla="*/ 17145 w 21600"/>
                <a:gd name="T11" fmla="*/ 18137 h 21600"/>
                <a:gd name="T12" fmla="*/ 19413 w 21600"/>
                <a:gd name="T13" fmla="*/ 11606 h 21600"/>
                <a:gd name="T14" fmla="*/ 16698 w 21600"/>
                <a:gd name="T15" fmla="*/ 4023 h 21600"/>
                <a:gd name="T16" fmla="*/ 9930 w 21600"/>
                <a:gd name="T17" fmla="*/ 990 h 21600"/>
                <a:gd name="T18" fmla="*/ 10896 w 21600"/>
                <a:gd name="T19" fmla="*/ 0 h 21600"/>
                <a:gd name="T20" fmla="*/ 18597 w 21600"/>
                <a:gd name="T21" fmla="*/ 2944 h 21600"/>
                <a:gd name="T22" fmla="*/ 21600 w 21600"/>
                <a:gd name="T23" fmla="*/ 10487 h 21600"/>
                <a:gd name="T24" fmla="*/ 18571 w 21600"/>
                <a:gd name="T25" fmla="*/ 18480 h 21600"/>
                <a:gd name="T26" fmla="*/ 10823 w 21600"/>
                <a:gd name="T27" fmla="*/ 21600 h 21600"/>
                <a:gd name="T28" fmla="*/ 2990 w 21600"/>
                <a:gd name="T29" fmla="*/ 18616 h 21600"/>
                <a:gd name="T30" fmla="*/ 0 w 21600"/>
                <a:gd name="T31" fmla="*/ 10791 h 21600"/>
                <a:gd name="T32" fmla="*/ 789 w 21600"/>
                <a:gd name="T33" fmla="*/ 6628 h 21600"/>
                <a:gd name="T34" fmla="*/ 2909 w 21600"/>
                <a:gd name="T35" fmla="*/ 3180 h 21600"/>
                <a:gd name="T36" fmla="*/ 6476 w 21600"/>
                <a:gd name="T37" fmla="*/ 858 h 21600"/>
                <a:gd name="T38" fmla="*/ 10896 w 21600"/>
                <a:gd name="T39" fmla="*/ 0 h 21600"/>
                <a:gd name="T40" fmla="*/ 10896 w 21600"/>
                <a:gd name="T4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600" h="21600">
                  <a:moveTo>
                    <a:pt x="9930" y="990"/>
                  </a:moveTo>
                  <a:cubicBezTo>
                    <a:pt x="7609" y="990"/>
                    <a:pt x="5766" y="1783"/>
                    <a:pt x="4403" y="3370"/>
                  </a:cubicBezTo>
                  <a:cubicBezTo>
                    <a:pt x="3034" y="4956"/>
                    <a:pt x="2352" y="7093"/>
                    <a:pt x="2352" y="9780"/>
                  </a:cubicBezTo>
                  <a:cubicBezTo>
                    <a:pt x="2352" y="12853"/>
                    <a:pt x="3225" y="15444"/>
                    <a:pt x="4973" y="17555"/>
                  </a:cubicBezTo>
                  <a:cubicBezTo>
                    <a:pt x="6716" y="19663"/>
                    <a:pt x="8860" y="20717"/>
                    <a:pt x="11399" y="20717"/>
                  </a:cubicBezTo>
                  <a:cubicBezTo>
                    <a:pt x="13719" y="20717"/>
                    <a:pt x="15636" y="19856"/>
                    <a:pt x="17145" y="18137"/>
                  </a:cubicBezTo>
                  <a:cubicBezTo>
                    <a:pt x="18657" y="16419"/>
                    <a:pt x="19413" y="14243"/>
                    <a:pt x="19413" y="11606"/>
                  </a:cubicBezTo>
                  <a:cubicBezTo>
                    <a:pt x="19413" y="8576"/>
                    <a:pt x="18506" y="6046"/>
                    <a:pt x="16698" y="4023"/>
                  </a:cubicBezTo>
                  <a:cubicBezTo>
                    <a:pt x="14884" y="2001"/>
                    <a:pt x="12629" y="990"/>
                    <a:pt x="9930" y="990"/>
                  </a:cubicBezTo>
                  <a:close/>
                  <a:moveTo>
                    <a:pt x="10896" y="0"/>
                  </a:moveTo>
                  <a:cubicBezTo>
                    <a:pt x="14026" y="0"/>
                    <a:pt x="16593" y="982"/>
                    <a:pt x="18597" y="2944"/>
                  </a:cubicBezTo>
                  <a:cubicBezTo>
                    <a:pt x="20598" y="4910"/>
                    <a:pt x="21600" y="7422"/>
                    <a:pt x="21600" y="10487"/>
                  </a:cubicBezTo>
                  <a:cubicBezTo>
                    <a:pt x="21600" y="13736"/>
                    <a:pt x="20590" y="16398"/>
                    <a:pt x="18571" y="18480"/>
                  </a:cubicBezTo>
                  <a:cubicBezTo>
                    <a:pt x="16554" y="20560"/>
                    <a:pt x="13970" y="21600"/>
                    <a:pt x="10823" y="21600"/>
                  </a:cubicBezTo>
                  <a:cubicBezTo>
                    <a:pt x="7594" y="21600"/>
                    <a:pt x="4983" y="20606"/>
                    <a:pt x="2990" y="18616"/>
                  </a:cubicBezTo>
                  <a:cubicBezTo>
                    <a:pt x="998" y="16626"/>
                    <a:pt x="0" y="14022"/>
                    <a:pt x="0" y="10791"/>
                  </a:cubicBezTo>
                  <a:cubicBezTo>
                    <a:pt x="0" y="9390"/>
                    <a:pt x="262" y="8004"/>
                    <a:pt x="789" y="6628"/>
                  </a:cubicBezTo>
                  <a:cubicBezTo>
                    <a:pt x="1312" y="5253"/>
                    <a:pt x="2019" y="4106"/>
                    <a:pt x="2909" y="3180"/>
                  </a:cubicBezTo>
                  <a:cubicBezTo>
                    <a:pt x="3848" y="2208"/>
                    <a:pt x="5039" y="1433"/>
                    <a:pt x="6476" y="858"/>
                  </a:cubicBezTo>
                  <a:cubicBezTo>
                    <a:pt x="7916" y="286"/>
                    <a:pt x="9387" y="0"/>
                    <a:pt x="10896" y="0"/>
                  </a:cubicBezTo>
                  <a:close/>
                  <a:moveTo>
                    <a:pt x="10896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AutoShape 17"/>
            <p:cNvSpPr>
              <a:spLocks/>
            </p:cNvSpPr>
            <p:nvPr/>
          </p:nvSpPr>
          <p:spPr bwMode="auto">
            <a:xfrm>
              <a:off x="5016500" y="4483100"/>
              <a:ext cx="128588" cy="138113"/>
            </a:xfrm>
            <a:custGeom>
              <a:avLst/>
              <a:gdLst>
                <a:gd name="T0" fmla="*/ 6874 w 21594"/>
                <a:gd name="T1" fmla="*/ 10366 h 21600"/>
                <a:gd name="T2" fmla="*/ 8752 w 21594"/>
                <a:gd name="T3" fmla="*/ 10366 h 21600"/>
                <a:gd name="T4" fmla="*/ 12180 w 21594"/>
                <a:gd name="T5" fmla="*/ 9251 h 21600"/>
                <a:gd name="T6" fmla="*/ 13426 w 21594"/>
                <a:gd name="T7" fmla="*/ 6196 h 21600"/>
                <a:gd name="T8" fmla="*/ 11728 w 21594"/>
                <a:gd name="T9" fmla="*/ 2500 h 21600"/>
                <a:gd name="T10" fmla="*/ 7404 w 21594"/>
                <a:gd name="T11" fmla="*/ 1051 h 21600"/>
                <a:gd name="T12" fmla="*/ 6050 w 21594"/>
                <a:gd name="T13" fmla="*/ 1356 h 21600"/>
                <a:gd name="T14" fmla="*/ 5676 w 21594"/>
                <a:gd name="T15" fmla="*/ 2446 h 21600"/>
                <a:gd name="T16" fmla="*/ 5690 w 21594"/>
                <a:gd name="T17" fmla="*/ 2957 h 21600"/>
                <a:gd name="T18" fmla="*/ 5690 w 21594"/>
                <a:gd name="T19" fmla="*/ 9251 h 21600"/>
                <a:gd name="T20" fmla="*/ 5901 w 21594"/>
                <a:gd name="T21" fmla="*/ 10175 h 21600"/>
                <a:gd name="T22" fmla="*/ 6874 w 21594"/>
                <a:gd name="T23" fmla="*/ 10366 h 21600"/>
                <a:gd name="T24" fmla="*/ 11751 w 21594"/>
                <a:gd name="T25" fmla="*/ 10704 h 21600"/>
                <a:gd name="T26" fmla="*/ 16330 w 21594"/>
                <a:gd name="T27" fmla="*/ 16991 h 21600"/>
                <a:gd name="T28" fmla="*/ 16864 w 21594"/>
                <a:gd name="T29" fmla="*/ 17730 h 21600"/>
                <a:gd name="T30" fmla="*/ 20780 w 21594"/>
                <a:gd name="T31" fmla="*/ 20734 h 21600"/>
                <a:gd name="T32" fmla="*/ 21308 w 21594"/>
                <a:gd name="T33" fmla="*/ 20763 h 21600"/>
                <a:gd name="T34" fmla="*/ 21594 w 21594"/>
                <a:gd name="T35" fmla="*/ 20983 h 21600"/>
                <a:gd name="T36" fmla="*/ 20853 w 21594"/>
                <a:gd name="T37" fmla="*/ 21407 h 21600"/>
                <a:gd name="T38" fmla="*/ 19217 w 21594"/>
                <a:gd name="T39" fmla="*/ 21600 h 21600"/>
                <a:gd name="T40" fmla="*/ 16537 w 21594"/>
                <a:gd name="T41" fmla="*/ 20835 h 21600"/>
                <a:gd name="T42" fmla="*/ 14123 w 21594"/>
                <a:gd name="T43" fmla="*/ 18339 h 21600"/>
                <a:gd name="T44" fmla="*/ 9992 w 21594"/>
                <a:gd name="T45" fmla="*/ 12469 h 21600"/>
                <a:gd name="T46" fmla="*/ 9760 w 21594"/>
                <a:gd name="T47" fmla="*/ 12128 h 21600"/>
                <a:gd name="T48" fmla="*/ 8462 w 21594"/>
                <a:gd name="T49" fmla="*/ 11494 h 21600"/>
                <a:gd name="T50" fmla="*/ 6255 w 21594"/>
                <a:gd name="T51" fmla="*/ 11494 h 21600"/>
                <a:gd name="T52" fmla="*/ 5893 w 21594"/>
                <a:gd name="T53" fmla="*/ 11555 h 21600"/>
                <a:gd name="T54" fmla="*/ 5690 w 21594"/>
                <a:gd name="T55" fmla="*/ 12051 h 21600"/>
                <a:gd name="T56" fmla="*/ 5690 w 21594"/>
                <a:gd name="T57" fmla="*/ 16889 h 21600"/>
                <a:gd name="T58" fmla="*/ 5711 w 21594"/>
                <a:gd name="T59" fmla="*/ 17509 h 21600"/>
                <a:gd name="T60" fmla="*/ 5852 w 21594"/>
                <a:gd name="T61" fmla="*/ 19331 h 21600"/>
                <a:gd name="T62" fmla="*/ 6520 w 21594"/>
                <a:gd name="T63" fmla="*/ 20205 h 21600"/>
                <a:gd name="T64" fmla="*/ 8731 w 21594"/>
                <a:gd name="T65" fmla="*/ 20872 h 21600"/>
                <a:gd name="T66" fmla="*/ 9342 w 21594"/>
                <a:gd name="T67" fmla="*/ 21219 h 21600"/>
                <a:gd name="T68" fmla="*/ 8797 w 21594"/>
                <a:gd name="T69" fmla="*/ 21520 h 21600"/>
                <a:gd name="T70" fmla="*/ 7816 w 21594"/>
                <a:gd name="T71" fmla="*/ 21452 h 21600"/>
                <a:gd name="T72" fmla="*/ 5711 w 21594"/>
                <a:gd name="T73" fmla="*/ 21382 h 21600"/>
                <a:gd name="T74" fmla="*/ 4115 w 21594"/>
                <a:gd name="T75" fmla="*/ 21368 h 21600"/>
                <a:gd name="T76" fmla="*/ 3254 w 21594"/>
                <a:gd name="T77" fmla="*/ 21382 h 21600"/>
                <a:gd name="T78" fmla="*/ 1892 w 21594"/>
                <a:gd name="T79" fmla="*/ 21458 h 21600"/>
                <a:gd name="T80" fmla="*/ 998 w 21594"/>
                <a:gd name="T81" fmla="*/ 21520 h 21600"/>
                <a:gd name="T82" fmla="*/ 584 w 21594"/>
                <a:gd name="T83" fmla="*/ 21205 h 21600"/>
                <a:gd name="T84" fmla="*/ 998 w 21594"/>
                <a:gd name="T85" fmla="*/ 20904 h 21600"/>
                <a:gd name="T86" fmla="*/ 2736 w 21594"/>
                <a:gd name="T87" fmla="*/ 19781 h 21600"/>
                <a:gd name="T88" fmla="*/ 3153 w 21594"/>
                <a:gd name="T89" fmla="*/ 16277 h 21600"/>
                <a:gd name="T90" fmla="*/ 3153 w 21594"/>
                <a:gd name="T91" fmla="*/ 5167 h 21600"/>
                <a:gd name="T92" fmla="*/ 3117 w 21594"/>
                <a:gd name="T93" fmla="*/ 3558 h 21600"/>
                <a:gd name="T94" fmla="*/ 1312 w 21594"/>
                <a:gd name="T95" fmla="*/ 866 h 21600"/>
                <a:gd name="T96" fmla="*/ 530 w 21594"/>
                <a:gd name="T97" fmla="*/ 757 h 21600"/>
                <a:gd name="T98" fmla="*/ 0 w 21594"/>
                <a:gd name="T99" fmla="*/ 395 h 21600"/>
                <a:gd name="T100" fmla="*/ 565 w 21594"/>
                <a:gd name="T101" fmla="*/ 80 h 21600"/>
                <a:gd name="T102" fmla="*/ 1728 w 21594"/>
                <a:gd name="T103" fmla="*/ 142 h 21600"/>
                <a:gd name="T104" fmla="*/ 3204 w 21594"/>
                <a:gd name="T105" fmla="*/ 189 h 21600"/>
                <a:gd name="T106" fmla="*/ 5808 w 21594"/>
                <a:gd name="T107" fmla="*/ 80 h 21600"/>
                <a:gd name="T108" fmla="*/ 8151 w 21594"/>
                <a:gd name="T109" fmla="*/ 0 h 21600"/>
                <a:gd name="T110" fmla="*/ 13908 w 21594"/>
                <a:gd name="T111" fmla="*/ 1341 h 21600"/>
                <a:gd name="T112" fmla="*/ 15848 w 21594"/>
                <a:gd name="T113" fmla="*/ 5319 h 21600"/>
                <a:gd name="T114" fmla="*/ 11751 w 21594"/>
                <a:gd name="T115" fmla="*/ 10704 h 21600"/>
                <a:gd name="T116" fmla="*/ 11751 w 21594"/>
                <a:gd name="T117" fmla="*/ 1070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594" h="21600">
                  <a:moveTo>
                    <a:pt x="6874" y="10366"/>
                  </a:moveTo>
                  <a:lnTo>
                    <a:pt x="8752" y="10366"/>
                  </a:lnTo>
                  <a:cubicBezTo>
                    <a:pt x="10203" y="10366"/>
                    <a:pt x="11348" y="9994"/>
                    <a:pt x="12180" y="9251"/>
                  </a:cubicBezTo>
                  <a:cubicBezTo>
                    <a:pt x="13014" y="8508"/>
                    <a:pt x="13426" y="7490"/>
                    <a:pt x="13426" y="6196"/>
                  </a:cubicBezTo>
                  <a:cubicBezTo>
                    <a:pt x="13426" y="4700"/>
                    <a:pt x="12861" y="3467"/>
                    <a:pt x="11728" y="2500"/>
                  </a:cubicBezTo>
                  <a:cubicBezTo>
                    <a:pt x="10600" y="1537"/>
                    <a:pt x="9155" y="1051"/>
                    <a:pt x="7404" y="1051"/>
                  </a:cubicBezTo>
                  <a:cubicBezTo>
                    <a:pt x="6750" y="1051"/>
                    <a:pt x="6303" y="1152"/>
                    <a:pt x="6050" y="1356"/>
                  </a:cubicBezTo>
                  <a:cubicBezTo>
                    <a:pt x="5800" y="1554"/>
                    <a:pt x="5676" y="1920"/>
                    <a:pt x="5676" y="2446"/>
                  </a:cubicBezTo>
                  <a:lnTo>
                    <a:pt x="5690" y="2957"/>
                  </a:lnTo>
                  <a:lnTo>
                    <a:pt x="5690" y="9251"/>
                  </a:lnTo>
                  <a:cubicBezTo>
                    <a:pt x="5690" y="9736"/>
                    <a:pt x="5761" y="10045"/>
                    <a:pt x="5901" y="10175"/>
                  </a:cubicBezTo>
                  <a:cubicBezTo>
                    <a:pt x="6038" y="10302"/>
                    <a:pt x="6365" y="10366"/>
                    <a:pt x="6874" y="10366"/>
                  </a:cubicBezTo>
                  <a:close/>
                  <a:moveTo>
                    <a:pt x="11751" y="10704"/>
                  </a:moveTo>
                  <a:lnTo>
                    <a:pt x="16330" y="16991"/>
                  </a:lnTo>
                  <a:lnTo>
                    <a:pt x="16864" y="17730"/>
                  </a:lnTo>
                  <a:cubicBezTo>
                    <a:pt x="18276" y="19662"/>
                    <a:pt x="19584" y="20662"/>
                    <a:pt x="20780" y="20734"/>
                  </a:cubicBezTo>
                  <a:lnTo>
                    <a:pt x="21308" y="20763"/>
                  </a:lnTo>
                  <a:cubicBezTo>
                    <a:pt x="21507" y="20773"/>
                    <a:pt x="21600" y="20849"/>
                    <a:pt x="21594" y="20983"/>
                  </a:cubicBezTo>
                  <a:cubicBezTo>
                    <a:pt x="21581" y="21143"/>
                    <a:pt x="21335" y="21285"/>
                    <a:pt x="20853" y="21407"/>
                  </a:cubicBezTo>
                  <a:cubicBezTo>
                    <a:pt x="20370" y="21534"/>
                    <a:pt x="19826" y="21600"/>
                    <a:pt x="19217" y="21600"/>
                  </a:cubicBezTo>
                  <a:cubicBezTo>
                    <a:pt x="18222" y="21600"/>
                    <a:pt x="17330" y="21343"/>
                    <a:pt x="16537" y="20835"/>
                  </a:cubicBezTo>
                  <a:cubicBezTo>
                    <a:pt x="15746" y="20324"/>
                    <a:pt x="14945" y="19491"/>
                    <a:pt x="14123" y="18339"/>
                  </a:cubicBezTo>
                  <a:lnTo>
                    <a:pt x="9992" y="12469"/>
                  </a:lnTo>
                  <a:lnTo>
                    <a:pt x="9760" y="12128"/>
                  </a:lnTo>
                  <a:cubicBezTo>
                    <a:pt x="9495" y="11704"/>
                    <a:pt x="9062" y="11494"/>
                    <a:pt x="8462" y="11494"/>
                  </a:cubicBezTo>
                  <a:lnTo>
                    <a:pt x="6255" y="11494"/>
                  </a:lnTo>
                  <a:lnTo>
                    <a:pt x="5893" y="11555"/>
                  </a:lnTo>
                  <a:cubicBezTo>
                    <a:pt x="5757" y="11628"/>
                    <a:pt x="5690" y="11794"/>
                    <a:pt x="5690" y="12051"/>
                  </a:cubicBezTo>
                  <a:lnTo>
                    <a:pt x="5690" y="16889"/>
                  </a:lnTo>
                  <a:lnTo>
                    <a:pt x="5711" y="17509"/>
                  </a:lnTo>
                  <a:cubicBezTo>
                    <a:pt x="5711" y="18397"/>
                    <a:pt x="5757" y="19005"/>
                    <a:pt x="5852" y="19331"/>
                  </a:cubicBezTo>
                  <a:cubicBezTo>
                    <a:pt x="5945" y="19654"/>
                    <a:pt x="6171" y="19948"/>
                    <a:pt x="6520" y="20205"/>
                  </a:cubicBezTo>
                  <a:cubicBezTo>
                    <a:pt x="6999" y="20557"/>
                    <a:pt x="7735" y="20781"/>
                    <a:pt x="8731" y="20872"/>
                  </a:cubicBezTo>
                  <a:cubicBezTo>
                    <a:pt x="9129" y="20911"/>
                    <a:pt x="9331" y="21028"/>
                    <a:pt x="9342" y="21219"/>
                  </a:cubicBezTo>
                  <a:cubicBezTo>
                    <a:pt x="9367" y="21423"/>
                    <a:pt x="9182" y="21520"/>
                    <a:pt x="8797" y="21520"/>
                  </a:cubicBezTo>
                  <a:cubicBezTo>
                    <a:pt x="8642" y="21520"/>
                    <a:pt x="8315" y="21498"/>
                    <a:pt x="7816" y="21452"/>
                  </a:cubicBezTo>
                  <a:cubicBezTo>
                    <a:pt x="7365" y="21407"/>
                    <a:pt x="6661" y="21382"/>
                    <a:pt x="5711" y="21382"/>
                  </a:cubicBezTo>
                  <a:lnTo>
                    <a:pt x="4115" y="21368"/>
                  </a:lnTo>
                  <a:lnTo>
                    <a:pt x="3254" y="21382"/>
                  </a:lnTo>
                  <a:cubicBezTo>
                    <a:pt x="2877" y="21382"/>
                    <a:pt x="2426" y="21407"/>
                    <a:pt x="1892" y="21458"/>
                  </a:cubicBezTo>
                  <a:cubicBezTo>
                    <a:pt x="1463" y="21502"/>
                    <a:pt x="1163" y="21520"/>
                    <a:pt x="998" y="21520"/>
                  </a:cubicBezTo>
                  <a:cubicBezTo>
                    <a:pt x="720" y="21520"/>
                    <a:pt x="584" y="21415"/>
                    <a:pt x="584" y="21205"/>
                  </a:cubicBezTo>
                  <a:cubicBezTo>
                    <a:pt x="584" y="21053"/>
                    <a:pt x="720" y="20955"/>
                    <a:pt x="998" y="20904"/>
                  </a:cubicBezTo>
                  <a:cubicBezTo>
                    <a:pt x="1880" y="20748"/>
                    <a:pt x="2461" y="20375"/>
                    <a:pt x="2736" y="19781"/>
                  </a:cubicBezTo>
                  <a:cubicBezTo>
                    <a:pt x="3018" y="19187"/>
                    <a:pt x="3153" y="18020"/>
                    <a:pt x="3153" y="16277"/>
                  </a:cubicBezTo>
                  <a:lnTo>
                    <a:pt x="3153" y="5167"/>
                  </a:lnTo>
                  <a:lnTo>
                    <a:pt x="3117" y="3558"/>
                  </a:lnTo>
                  <a:cubicBezTo>
                    <a:pt x="3117" y="1949"/>
                    <a:pt x="2519" y="1051"/>
                    <a:pt x="1312" y="866"/>
                  </a:cubicBezTo>
                  <a:lnTo>
                    <a:pt x="530" y="757"/>
                  </a:lnTo>
                  <a:cubicBezTo>
                    <a:pt x="180" y="699"/>
                    <a:pt x="0" y="576"/>
                    <a:pt x="0" y="395"/>
                  </a:cubicBezTo>
                  <a:cubicBezTo>
                    <a:pt x="0" y="185"/>
                    <a:pt x="190" y="80"/>
                    <a:pt x="565" y="80"/>
                  </a:cubicBezTo>
                  <a:cubicBezTo>
                    <a:pt x="654" y="80"/>
                    <a:pt x="1039" y="101"/>
                    <a:pt x="1728" y="142"/>
                  </a:cubicBezTo>
                  <a:cubicBezTo>
                    <a:pt x="2126" y="171"/>
                    <a:pt x="2616" y="189"/>
                    <a:pt x="3204" y="189"/>
                  </a:cubicBezTo>
                  <a:cubicBezTo>
                    <a:pt x="3709" y="189"/>
                    <a:pt x="4583" y="152"/>
                    <a:pt x="5808" y="80"/>
                  </a:cubicBezTo>
                  <a:cubicBezTo>
                    <a:pt x="6696" y="29"/>
                    <a:pt x="7475" y="0"/>
                    <a:pt x="8151" y="0"/>
                  </a:cubicBezTo>
                  <a:cubicBezTo>
                    <a:pt x="10693" y="0"/>
                    <a:pt x="12612" y="449"/>
                    <a:pt x="13908" y="1341"/>
                  </a:cubicBezTo>
                  <a:cubicBezTo>
                    <a:pt x="15202" y="2232"/>
                    <a:pt x="15848" y="3558"/>
                    <a:pt x="15848" y="5319"/>
                  </a:cubicBezTo>
                  <a:cubicBezTo>
                    <a:pt x="15848" y="7638"/>
                    <a:pt x="14481" y="9436"/>
                    <a:pt x="11751" y="10704"/>
                  </a:cubicBezTo>
                  <a:close/>
                  <a:moveTo>
                    <a:pt x="11751" y="1070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AutoShape 18"/>
            <p:cNvSpPr>
              <a:spLocks/>
            </p:cNvSpPr>
            <p:nvPr/>
          </p:nvSpPr>
          <p:spPr bwMode="auto">
            <a:xfrm>
              <a:off x="5168900" y="4483100"/>
              <a:ext cx="142875" cy="141288"/>
            </a:xfrm>
            <a:custGeom>
              <a:avLst/>
              <a:gdLst>
                <a:gd name="T0" fmla="*/ 13008 w 21589"/>
                <a:gd name="T1" fmla="*/ 11087 h 21600"/>
                <a:gd name="T2" fmla="*/ 10670 w 21589"/>
                <a:gd name="T3" fmla="*/ 5098 h 21600"/>
                <a:gd name="T4" fmla="*/ 10547 w 21589"/>
                <a:gd name="T5" fmla="*/ 4783 h 21600"/>
                <a:gd name="T6" fmla="*/ 10163 w 21589"/>
                <a:gd name="T7" fmla="*/ 4282 h 21600"/>
                <a:gd name="T8" fmla="*/ 9921 w 21589"/>
                <a:gd name="T9" fmla="*/ 4570 h 21600"/>
                <a:gd name="T10" fmla="*/ 7017 w 21589"/>
                <a:gd name="T11" fmla="*/ 11119 h 21600"/>
                <a:gd name="T12" fmla="*/ 6825 w 21589"/>
                <a:gd name="T13" fmla="*/ 11680 h 21600"/>
                <a:gd name="T14" fmla="*/ 7509 w 21589"/>
                <a:gd name="T15" fmla="*/ 12074 h 21600"/>
                <a:gd name="T16" fmla="*/ 7912 w 21589"/>
                <a:gd name="T17" fmla="*/ 12088 h 21600"/>
                <a:gd name="T18" fmla="*/ 12409 w 21589"/>
                <a:gd name="T19" fmla="*/ 12088 h 21600"/>
                <a:gd name="T20" fmla="*/ 13154 w 21589"/>
                <a:gd name="T21" fmla="*/ 11708 h 21600"/>
                <a:gd name="T22" fmla="*/ 13080 w 21589"/>
                <a:gd name="T23" fmla="*/ 11361 h 21600"/>
                <a:gd name="T24" fmla="*/ 13008 w 21589"/>
                <a:gd name="T25" fmla="*/ 11087 h 21600"/>
                <a:gd name="T26" fmla="*/ 12829 w 21589"/>
                <a:gd name="T27" fmla="*/ 13525 h 21600"/>
                <a:gd name="T28" fmla="*/ 7433 w 21589"/>
                <a:gd name="T29" fmla="*/ 13525 h 21600"/>
                <a:gd name="T30" fmla="*/ 6063 w 21589"/>
                <a:gd name="T31" fmla="*/ 13706 h 21600"/>
                <a:gd name="T32" fmla="*/ 5350 w 21589"/>
                <a:gd name="T33" fmla="*/ 14919 h 21600"/>
                <a:gd name="T34" fmla="*/ 4372 w 21589"/>
                <a:gd name="T35" fmla="*/ 17147 h 21600"/>
                <a:gd name="T36" fmla="*/ 3711 w 21589"/>
                <a:gd name="T37" fmla="*/ 19422 h 21600"/>
                <a:gd name="T38" fmla="*/ 4060 w 21589"/>
                <a:gd name="T39" fmla="*/ 20451 h 21600"/>
                <a:gd name="T40" fmla="*/ 5437 w 21589"/>
                <a:gd name="T41" fmla="*/ 20997 h 21600"/>
                <a:gd name="T42" fmla="*/ 5900 w 21589"/>
                <a:gd name="T43" fmla="*/ 21352 h 21600"/>
                <a:gd name="T44" fmla="*/ 5484 w 21589"/>
                <a:gd name="T45" fmla="*/ 21600 h 21600"/>
                <a:gd name="T46" fmla="*/ 4976 w 21589"/>
                <a:gd name="T47" fmla="*/ 21586 h 21600"/>
                <a:gd name="T48" fmla="*/ 3555 w 21589"/>
                <a:gd name="T49" fmla="*/ 21501 h 21600"/>
                <a:gd name="T50" fmla="*/ 1905 w 21589"/>
                <a:gd name="T51" fmla="*/ 21465 h 21600"/>
                <a:gd name="T52" fmla="*/ 1234 w 21589"/>
                <a:gd name="T53" fmla="*/ 21487 h 21600"/>
                <a:gd name="T54" fmla="*/ 401 w 21589"/>
                <a:gd name="T55" fmla="*/ 21572 h 21600"/>
                <a:gd name="T56" fmla="*/ 0 w 21589"/>
                <a:gd name="T57" fmla="*/ 21292 h 21600"/>
                <a:gd name="T58" fmla="*/ 255 w 21589"/>
                <a:gd name="T59" fmla="*/ 20965 h 21600"/>
                <a:gd name="T60" fmla="*/ 805 w 21589"/>
                <a:gd name="T61" fmla="*/ 20798 h 21600"/>
                <a:gd name="T62" fmla="*/ 1607 w 21589"/>
                <a:gd name="T63" fmla="*/ 20064 h 21600"/>
                <a:gd name="T64" fmla="*/ 2444 w 21589"/>
                <a:gd name="T65" fmla="*/ 18727 h 21600"/>
                <a:gd name="T66" fmla="*/ 2877 w 21589"/>
                <a:gd name="T67" fmla="*/ 17726 h 21600"/>
                <a:gd name="T68" fmla="*/ 10532 w 21589"/>
                <a:gd name="T69" fmla="*/ 454 h 21600"/>
                <a:gd name="T70" fmla="*/ 10965 w 21589"/>
                <a:gd name="T71" fmla="*/ 0 h 21600"/>
                <a:gd name="T72" fmla="*/ 11369 w 21589"/>
                <a:gd name="T73" fmla="*/ 440 h 21600"/>
                <a:gd name="T74" fmla="*/ 17774 w 21589"/>
                <a:gd name="T75" fmla="*/ 17105 h 21600"/>
                <a:gd name="T76" fmla="*/ 18101 w 21589"/>
                <a:gd name="T77" fmla="*/ 17921 h 21600"/>
                <a:gd name="T78" fmla="*/ 19262 w 21589"/>
                <a:gd name="T79" fmla="*/ 20202 h 21600"/>
                <a:gd name="T80" fmla="*/ 21141 w 21589"/>
                <a:gd name="T81" fmla="*/ 20905 h 21600"/>
                <a:gd name="T82" fmla="*/ 21589 w 21589"/>
                <a:gd name="T83" fmla="*/ 21274 h 21600"/>
                <a:gd name="T84" fmla="*/ 21171 w 21589"/>
                <a:gd name="T85" fmla="*/ 21525 h 21600"/>
                <a:gd name="T86" fmla="*/ 20604 w 21589"/>
                <a:gd name="T87" fmla="*/ 21497 h 21600"/>
                <a:gd name="T88" fmla="*/ 17850 w 21589"/>
                <a:gd name="T89" fmla="*/ 21419 h 21600"/>
                <a:gd name="T90" fmla="*/ 15254 w 21589"/>
                <a:gd name="T91" fmla="*/ 21511 h 21600"/>
                <a:gd name="T92" fmla="*/ 14795 w 21589"/>
                <a:gd name="T93" fmla="*/ 21572 h 21600"/>
                <a:gd name="T94" fmla="*/ 14409 w 21589"/>
                <a:gd name="T95" fmla="*/ 21259 h 21600"/>
                <a:gd name="T96" fmla="*/ 14778 w 21589"/>
                <a:gd name="T97" fmla="*/ 20951 h 21600"/>
                <a:gd name="T98" fmla="*/ 15239 w 21589"/>
                <a:gd name="T99" fmla="*/ 20844 h 21600"/>
                <a:gd name="T100" fmla="*/ 15988 w 21589"/>
                <a:gd name="T101" fmla="*/ 19815 h 21600"/>
                <a:gd name="T102" fmla="*/ 15076 w 21589"/>
                <a:gd name="T103" fmla="*/ 16615 h 21600"/>
                <a:gd name="T104" fmla="*/ 14331 w 21589"/>
                <a:gd name="T105" fmla="*/ 14614 h 21600"/>
                <a:gd name="T106" fmla="*/ 13842 w 21589"/>
                <a:gd name="T107" fmla="*/ 13652 h 21600"/>
                <a:gd name="T108" fmla="*/ 12829 w 21589"/>
                <a:gd name="T109" fmla="*/ 13525 h 21600"/>
                <a:gd name="T110" fmla="*/ 12829 w 21589"/>
                <a:gd name="T111" fmla="*/ 1352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589" h="21600">
                  <a:moveTo>
                    <a:pt x="13008" y="11087"/>
                  </a:moveTo>
                  <a:lnTo>
                    <a:pt x="10670" y="5098"/>
                  </a:lnTo>
                  <a:lnTo>
                    <a:pt x="10547" y="4783"/>
                  </a:lnTo>
                  <a:cubicBezTo>
                    <a:pt x="10428" y="4459"/>
                    <a:pt x="10298" y="4293"/>
                    <a:pt x="10163" y="4282"/>
                  </a:cubicBezTo>
                  <a:cubicBezTo>
                    <a:pt x="10092" y="4272"/>
                    <a:pt x="10012" y="4368"/>
                    <a:pt x="9921" y="4570"/>
                  </a:cubicBezTo>
                  <a:lnTo>
                    <a:pt x="7017" y="11119"/>
                  </a:lnTo>
                  <a:cubicBezTo>
                    <a:pt x="6888" y="11403"/>
                    <a:pt x="6825" y="11587"/>
                    <a:pt x="6825" y="11680"/>
                  </a:cubicBezTo>
                  <a:cubicBezTo>
                    <a:pt x="6825" y="11942"/>
                    <a:pt x="7052" y="12074"/>
                    <a:pt x="7509" y="12074"/>
                  </a:cubicBezTo>
                  <a:lnTo>
                    <a:pt x="7912" y="12088"/>
                  </a:lnTo>
                  <a:lnTo>
                    <a:pt x="12409" y="12088"/>
                  </a:lnTo>
                  <a:cubicBezTo>
                    <a:pt x="12905" y="12088"/>
                    <a:pt x="13154" y="11960"/>
                    <a:pt x="13154" y="11708"/>
                  </a:cubicBezTo>
                  <a:cubicBezTo>
                    <a:pt x="13154" y="11637"/>
                    <a:pt x="13132" y="11524"/>
                    <a:pt x="13080" y="11361"/>
                  </a:cubicBezTo>
                  <a:cubicBezTo>
                    <a:pt x="13080" y="11361"/>
                    <a:pt x="13008" y="11087"/>
                    <a:pt x="13008" y="11087"/>
                  </a:cubicBezTo>
                  <a:close/>
                  <a:moveTo>
                    <a:pt x="12829" y="13525"/>
                  </a:moveTo>
                  <a:lnTo>
                    <a:pt x="7433" y="13525"/>
                  </a:lnTo>
                  <a:cubicBezTo>
                    <a:pt x="6699" y="13525"/>
                    <a:pt x="6242" y="13585"/>
                    <a:pt x="6063" y="13706"/>
                  </a:cubicBezTo>
                  <a:cubicBezTo>
                    <a:pt x="5885" y="13827"/>
                    <a:pt x="5647" y="14231"/>
                    <a:pt x="5350" y="14919"/>
                  </a:cubicBezTo>
                  <a:lnTo>
                    <a:pt x="4372" y="17147"/>
                  </a:lnTo>
                  <a:cubicBezTo>
                    <a:pt x="3928" y="18165"/>
                    <a:pt x="3711" y="18925"/>
                    <a:pt x="3711" y="19422"/>
                  </a:cubicBezTo>
                  <a:cubicBezTo>
                    <a:pt x="3711" y="19893"/>
                    <a:pt x="3826" y="20238"/>
                    <a:pt x="4060" y="20451"/>
                  </a:cubicBezTo>
                  <a:cubicBezTo>
                    <a:pt x="4292" y="20663"/>
                    <a:pt x="4753" y="20844"/>
                    <a:pt x="5437" y="20997"/>
                  </a:cubicBezTo>
                  <a:cubicBezTo>
                    <a:pt x="5738" y="21058"/>
                    <a:pt x="5889" y="21175"/>
                    <a:pt x="5900" y="21352"/>
                  </a:cubicBezTo>
                  <a:cubicBezTo>
                    <a:pt x="5909" y="21519"/>
                    <a:pt x="5770" y="21600"/>
                    <a:pt x="5484" y="21600"/>
                  </a:cubicBezTo>
                  <a:cubicBezTo>
                    <a:pt x="5374" y="21600"/>
                    <a:pt x="5207" y="21596"/>
                    <a:pt x="4976" y="21586"/>
                  </a:cubicBezTo>
                  <a:lnTo>
                    <a:pt x="3555" y="21501"/>
                  </a:lnTo>
                  <a:cubicBezTo>
                    <a:pt x="3075" y="21476"/>
                    <a:pt x="2527" y="21465"/>
                    <a:pt x="1905" y="21465"/>
                  </a:cubicBezTo>
                  <a:cubicBezTo>
                    <a:pt x="1615" y="21465"/>
                    <a:pt x="1392" y="21473"/>
                    <a:pt x="1234" y="21487"/>
                  </a:cubicBezTo>
                  <a:cubicBezTo>
                    <a:pt x="727" y="21543"/>
                    <a:pt x="452" y="21572"/>
                    <a:pt x="401" y="21572"/>
                  </a:cubicBezTo>
                  <a:cubicBezTo>
                    <a:pt x="134" y="21572"/>
                    <a:pt x="0" y="21479"/>
                    <a:pt x="0" y="21292"/>
                  </a:cubicBezTo>
                  <a:cubicBezTo>
                    <a:pt x="0" y="21125"/>
                    <a:pt x="84" y="21018"/>
                    <a:pt x="255" y="20965"/>
                  </a:cubicBezTo>
                  <a:lnTo>
                    <a:pt x="805" y="20798"/>
                  </a:lnTo>
                  <a:cubicBezTo>
                    <a:pt x="1003" y="20738"/>
                    <a:pt x="1273" y="20493"/>
                    <a:pt x="1607" y="20064"/>
                  </a:cubicBezTo>
                  <a:cubicBezTo>
                    <a:pt x="1947" y="19638"/>
                    <a:pt x="2226" y="19191"/>
                    <a:pt x="2444" y="18727"/>
                  </a:cubicBezTo>
                  <a:lnTo>
                    <a:pt x="2877" y="17726"/>
                  </a:lnTo>
                  <a:lnTo>
                    <a:pt x="10532" y="454"/>
                  </a:lnTo>
                  <a:cubicBezTo>
                    <a:pt x="10662" y="152"/>
                    <a:pt x="10806" y="0"/>
                    <a:pt x="10965" y="0"/>
                  </a:cubicBezTo>
                  <a:cubicBezTo>
                    <a:pt x="11123" y="0"/>
                    <a:pt x="11255" y="149"/>
                    <a:pt x="11369" y="440"/>
                  </a:cubicBezTo>
                  <a:lnTo>
                    <a:pt x="17774" y="17105"/>
                  </a:lnTo>
                  <a:lnTo>
                    <a:pt x="18101" y="17921"/>
                  </a:lnTo>
                  <a:cubicBezTo>
                    <a:pt x="18567" y="19145"/>
                    <a:pt x="18954" y="19904"/>
                    <a:pt x="19262" y="20202"/>
                  </a:cubicBezTo>
                  <a:cubicBezTo>
                    <a:pt x="19573" y="20500"/>
                    <a:pt x="20199" y="20734"/>
                    <a:pt x="21141" y="20905"/>
                  </a:cubicBezTo>
                  <a:cubicBezTo>
                    <a:pt x="21449" y="20965"/>
                    <a:pt x="21600" y="21090"/>
                    <a:pt x="21589" y="21274"/>
                  </a:cubicBezTo>
                  <a:cubicBezTo>
                    <a:pt x="21580" y="21444"/>
                    <a:pt x="21438" y="21525"/>
                    <a:pt x="21171" y="21525"/>
                  </a:cubicBezTo>
                  <a:cubicBezTo>
                    <a:pt x="21083" y="21525"/>
                    <a:pt x="20894" y="21515"/>
                    <a:pt x="20604" y="21497"/>
                  </a:cubicBezTo>
                  <a:cubicBezTo>
                    <a:pt x="20087" y="21444"/>
                    <a:pt x="19168" y="21419"/>
                    <a:pt x="17850" y="21419"/>
                  </a:cubicBezTo>
                  <a:cubicBezTo>
                    <a:pt x="16466" y="21419"/>
                    <a:pt x="15604" y="21451"/>
                    <a:pt x="15254" y="21511"/>
                  </a:cubicBezTo>
                  <a:cubicBezTo>
                    <a:pt x="15048" y="21551"/>
                    <a:pt x="14894" y="21572"/>
                    <a:pt x="14795" y="21572"/>
                  </a:cubicBezTo>
                  <a:cubicBezTo>
                    <a:pt x="14537" y="21572"/>
                    <a:pt x="14409" y="21469"/>
                    <a:pt x="14409" y="21259"/>
                  </a:cubicBezTo>
                  <a:cubicBezTo>
                    <a:pt x="14409" y="21104"/>
                    <a:pt x="14531" y="21001"/>
                    <a:pt x="14778" y="20951"/>
                  </a:cubicBezTo>
                  <a:lnTo>
                    <a:pt x="15239" y="20844"/>
                  </a:lnTo>
                  <a:cubicBezTo>
                    <a:pt x="15739" y="20745"/>
                    <a:pt x="15988" y="20401"/>
                    <a:pt x="15988" y="19815"/>
                  </a:cubicBezTo>
                  <a:cubicBezTo>
                    <a:pt x="15988" y="19279"/>
                    <a:pt x="15683" y="18211"/>
                    <a:pt x="15076" y="16615"/>
                  </a:cubicBezTo>
                  <a:lnTo>
                    <a:pt x="14331" y="14614"/>
                  </a:lnTo>
                  <a:cubicBezTo>
                    <a:pt x="14121" y="14061"/>
                    <a:pt x="13961" y="13738"/>
                    <a:pt x="13842" y="13652"/>
                  </a:cubicBezTo>
                  <a:cubicBezTo>
                    <a:pt x="13723" y="13567"/>
                    <a:pt x="13385" y="13525"/>
                    <a:pt x="12829" y="13525"/>
                  </a:cubicBezTo>
                  <a:close/>
                  <a:moveTo>
                    <a:pt x="12829" y="1352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AutoShape 19"/>
            <p:cNvSpPr>
              <a:spLocks/>
            </p:cNvSpPr>
            <p:nvPr/>
          </p:nvSpPr>
          <p:spPr bwMode="auto">
            <a:xfrm>
              <a:off x="2209800" y="4787900"/>
              <a:ext cx="354013" cy="352425"/>
            </a:xfrm>
            <a:custGeom>
              <a:avLst/>
              <a:gdLst>
                <a:gd name="T0" fmla="*/ 15472 w 21582"/>
                <a:gd name="T1" fmla="*/ 9849 h 21582"/>
                <a:gd name="T2" fmla="*/ 16515 w 21582"/>
                <a:gd name="T3" fmla="*/ 9167 h 21582"/>
                <a:gd name="T4" fmla="*/ 16109 w 21582"/>
                <a:gd name="T5" fmla="*/ 1624 h 21582"/>
                <a:gd name="T6" fmla="*/ 14168 w 21582"/>
                <a:gd name="T7" fmla="*/ 349 h 21582"/>
                <a:gd name="T8" fmla="*/ 15594 w 21582"/>
                <a:gd name="T9" fmla="*/ 171 h 21582"/>
                <a:gd name="T10" fmla="*/ 20046 w 21582"/>
                <a:gd name="T11" fmla="*/ 185 h 21582"/>
                <a:gd name="T12" fmla="*/ 20982 w 21582"/>
                <a:gd name="T13" fmla="*/ 425 h 21582"/>
                <a:gd name="T14" fmla="*/ 19983 w 21582"/>
                <a:gd name="T15" fmla="*/ 880 h 21582"/>
                <a:gd name="T16" fmla="*/ 18864 w 21582"/>
                <a:gd name="T17" fmla="*/ 2933 h 21582"/>
                <a:gd name="T18" fmla="*/ 19324 w 21582"/>
                <a:gd name="T19" fmla="*/ 20146 h 21582"/>
                <a:gd name="T20" fmla="*/ 21580 w 21582"/>
                <a:gd name="T21" fmla="*/ 21219 h 21582"/>
                <a:gd name="T22" fmla="*/ 20352 w 21582"/>
                <a:gd name="T23" fmla="*/ 21504 h 21582"/>
                <a:gd name="T24" fmla="*/ 17682 w 21582"/>
                <a:gd name="T25" fmla="*/ 21427 h 21582"/>
                <a:gd name="T26" fmla="*/ 15794 w 21582"/>
                <a:gd name="T27" fmla="*/ 21504 h 21582"/>
                <a:gd name="T28" fmla="*/ 14366 w 21582"/>
                <a:gd name="T29" fmla="*/ 21280 h 21582"/>
                <a:gd name="T30" fmla="*/ 16500 w 21582"/>
                <a:gd name="T31" fmla="*/ 18289 h 21582"/>
                <a:gd name="T32" fmla="*/ 16515 w 21582"/>
                <a:gd name="T33" fmla="*/ 12012 h 21582"/>
                <a:gd name="T34" fmla="*/ 15457 w 21582"/>
                <a:gd name="T35" fmla="*/ 11038 h 21582"/>
                <a:gd name="T36" fmla="*/ 5327 w 21582"/>
                <a:gd name="T37" fmla="*/ 11215 h 21582"/>
                <a:gd name="T38" fmla="*/ 5112 w 21582"/>
                <a:gd name="T39" fmla="*/ 17783 h 21582"/>
                <a:gd name="T40" fmla="*/ 7506 w 21582"/>
                <a:gd name="T41" fmla="*/ 20839 h 21582"/>
                <a:gd name="T42" fmla="*/ 7645 w 21582"/>
                <a:gd name="T43" fmla="*/ 21550 h 21582"/>
                <a:gd name="T44" fmla="*/ 5050 w 21582"/>
                <a:gd name="T45" fmla="*/ 21409 h 21582"/>
                <a:gd name="T46" fmla="*/ 2748 w 21582"/>
                <a:gd name="T47" fmla="*/ 21430 h 21582"/>
                <a:gd name="T48" fmla="*/ 815 w 21582"/>
                <a:gd name="T49" fmla="*/ 21550 h 21582"/>
                <a:gd name="T50" fmla="*/ 831 w 21582"/>
                <a:gd name="T51" fmla="*/ 20903 h 21582"/>
                <a:gd name="T52" fmla="*/ 2518 w 21582"/>
                <a:gd name="T53" fmla="*/ 19696 h 21582"/>
                <a:gd name="T54" fmla="*/ 2764 w 21582"/>
                <a:gd name="T55" fmla="*/ 3387 h 21582"/>
                <a:gd name="T56" fmla="*/ 446 w 21582"/>
                <a:gd name="T57" fmla="*/ 633 h 21582"/>
                <a:gd name="T58" fmla="*/ 401 w 21582"/>
                <a:gd name="T59" fmla="*/ 1 h 21582"/>
                <a:gd name="T60" fmla="*/ 4129 w 21582"/>
                <a:gd name="T61" fmla="*/ 232 h 21582"/>
                <a:gd name="T62" fmla="*/ 6816 w 21582"/>
                <a:gd name="T63" fmla="*/ 47 h 21582"/>
                <a:gd name="T64" fmla="*/ 6847 w 21582"/>
                <a:gd name="T65" fmla="*/ 710 h 21582"/>
                <a:gd name="T66" fmla="*/ 5112 w 21582"/>
                <a:gd name="T67" fmla="*/ 3096 h 21582"/>
                <a:gd name="T68" fmla="*/ 5288 w 21582"/>
                <a:gd name="T69" fmla="*/ 9678 h 21582"/>
                <a:gd name="T70" fmla="*/ 6417 w 21582"/>
                <a:gd name="T71" fmla="*/ 9849 h 2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582" h="21582">
                  <a:moveTo>
                    <a:pt x="6417" y="9849"/>
                  </a:moveTo>
                  <a:lnTo>
                    <a:pt x="15472" y="9849"/>
                  </a:lnTo>
                  <a:cubicBezTo>
                    <a:pt x="15922" y="9849"/>
                    <a:pt x="16208" y="9808"/>
                    <a:pt x="16331" y="9725"/>
                  </a:cubicBezTo>
                  <a:cubicBezTo>
                    <a:pt x="16454" y="9644"/>
                    <a:pt x="16515" y="9457"/>
                    <a:pt x="16515" y="9167"/>
                  </a:cubicBezTo>
                  <a:lnTo>
                    <a:pt x="16515" y="3885"/>
                  </a:lnTo>
                  <a:cubicBezTo>
                    <a:pt x="16515" y="2822"/>
                    <a:pt x="16380" y="2068"/>
                    <a:pt x="16109" y="1624"/>
                  </a:cubicBezTo>
                  <a:cubicBezTo>
                    <a:pt x="15837" y="1180"/>
                    <a:pt x="15338" y="876"/>
                    <a:pt x="14612" y="710"/>
                  </a:cubicBezTo>
                  <a:cubicBezTo>
                    <a:pt x="14305" y="650"/>
                    <a:pt x="14156" y="531"/>
                    <a:pt x="14168" y="349"/>
                  </a:cubicBezTo>
                  <a:cubicBezTo>
                    <a:pt x="14177" y="178"/>
                    <a:pt x="14305" y="92"/>
                    <a:pt x="14551" y="92"/>
                  </a:cubicBezTo>
                  <a:cubicBezTo>
                    <a:pt x="14765" y="92"/>
                    <a:pt x="15112" y="119"/>
                    <a:pt x="15594" y="171"/>
                  </a:cubicBezTo>
                  <a:cubicBezTo>
                    <a:pt x="16269" y="242"/>
                    <a:pt x="16986" y="278"/>
                    <a:pt x="17743" y="278"/>
                  </a:cubicBezTo>
                  <a:cubicBezTo>
                    <a:pt x="18838" y="278"/>
                    <a:pt x="19606" y="248"/>
                    <a:pt x="20046" y="185"/>
                  </a:cubicBezTo>
                  <a:cubicBezTo>
                    <a:pt x="20322" y="145"/>
                    <a:pt x="20510" y="124"/>
                    <a:pt x="20614" y="124"/>
                  </a:cubicBezTo>
                  <a:cubicBezTo>
                    <a:pt x="20860" y="124"/>
                    <a:pt x="20982" y="224"/>
                    <a:pt x="20982" y="425"/>
                  </a:cubicBezTo>
                  <a:cubicBezTo>
                    <a:pt x="20982" y="583"/>
                    <a:pt x="20860" y="689"/>
                    <a:pt x="20614" y="742"/>
                  </a:cubicBezTo>
                  <a:lnTo>
                    <a:pt x="19983" y="880"/>
                  </a:lnTo>
                  <a:cubicBezTo>
                    <a:pt x="19667" y="942"/>
                    <a:pt x="19401" y="1171"/>
                    <a:pt x="19186" y="1567"/>
                  </a:cubicBezTo>
                  <a:cubicBezTo>
                    <a:pt x="18971" y="1964"/>
                    <a:pt x="18864" y="2419"/>
                    <a:pt x="18864" y="2933"/>
                  </a:cubicBezTo>
                  <a:lnTo>
                    <a:pt x="18864" y="17861"/>
                  </a:lnTo>
                  <a:cubicBezTo>
                    <a:pt x="18864" y="18963"/>
                    <a:pt x="19017" y="19724"/>
                    <a:pt x="19324" y="20146"/>
                  </a:cubicBezTo>
                  <a:cubicBezTo>
                    <a:pt x="19630" y="20568"/>
                    <a:pt x="20220" y="20826"/>
                    <a:pt x="21089" y="20917"/>
                  </a:cubicBezTo>
                  <a:cubicBezTo>
                    <a:pt x="21406" y="20958"/>
                    <a:pt x="21571" y="21058"/>
                    <a:pt x="21580" y="21219"/>
                  </a:cubicBezTo>
                  <a:cubicBezTo>
                    <a:pt x="21600" y="21460"/>
                    <a:pt x="21457" y="21582"/>
                    <a:pt x="21150" y="21582"/>
                  </a:cubicBezTo>
                  <a:cubicBezTo>
                    <a:pt x="20946" y="21582"/>
                    <a:pt x="20679" y="21555"/>
                    <a:pt x="20352" y="21504"/>
                  </a:cubicBezTo>
                  <a:cubicBezTo>
                    <a:pt x="20107" y="21463"/>
                    <a:pt x="19595" y="21442"/>
                    <a:pt x="18817" y="21442"/>
                  </a:cubicBezTo>
                  <a:lnTo>
                    <a:pt x="17682" y="21427"/>
                  </a:lnTo>
                  <a:lnTo>
                    <a:pt x="16531" y="21457"/>
                  </a:lnTo>
                  <a:cubicBezTo>
                    <a:pt x="16346" y="21457"/>
                    <a:pt x="16100" y="21474"/>
                    <a:pt x="15794" y="21504"/>
                  </a:cubicBezTo>
                  <a:cubicBezTo>
                    <a:pt x="15160" y="21555"/>
                    <a:pt x="14806" y="21582"/>
                    <a:pt x="14735" y="21582"/>
                  </a:cubicBezTo>
                  <a:cubicBezTo>
                    <a:pt x="14478" y="21591"/>
                    <a:pt x="14356" y="21491"/>
                    <a:pt x="14366" y="21280"/>
                  </a:cubicBezTo>
                  <a:cubicBezTo>
                    <a:pt x="14376" y="21098"/>
                    <a:pt x="14551" y="20982"/>
                    <a:pt x="14888" y="20932"/>
                  </a:cubicBezTo>
                  <a:cubicBezTo>
                    <a:pt x="15963" y="20747"/>
                    <a:pt x="16500" y="19866"/>
                    <a:pt x="16500" y="18289"/>
                  </a:cubicBezTo>
                  <a:lnTo>
                    <a:pt x="16515" y="17686"/>
                  </a:lnTo>
                  <a:lnTo>
                    <a:pt x="16515" y="12012"/>
                  </a:lnTo>
                  <a:cubicBezTo>
                    <a:pt x="16515" y="11528"/>
                    <a:pt x="16469" y="11244"/>
                    <a:pt x="16377" y="11161"/>
                  </a:cubicBezTo>
                  <a:cubicBezTo>
                    <a:pt x="16285" y="11078"/>
                    <a:pt x="15979" y="11038"/>
                    <a:pt x="15457" y="11038"/>
                  </a:cubicBezTo>
                  <a:lnTo>
                    <a:pt x="6417" y="11038"/>
                  </a:lnTo>
                  <a:cubicBezTo>
                    <a:pt x="5833" y="11038"/>
                    <a:pt x="5470" y="11097"/>
                    <a:pt x="5327" y="11215"/>
                  </a:cubicBezTo>
                  <a:cubicBezTo>
                    <a:pt x="5183" y="11334"/>
                    <a:pt x="5112" y="11635"/>
                    <a:pt x="5112" y="12119"/>
                  </a:cubicBezTo>
                  <a:lnTo>
                    <a:pt x="5112" y="17783"/>
                  </a:lnTo>
                  <a:cubicBezTo>
                    <a:pt x="5112" y="18854"/>
                    <a:pt x="5280" y="19605"/>
                    <a:pt x="5618" y="20038"/>
                  </a:cubicBezTo>
                  <a:cubicBezTo>
                    <a:pt x="5955" y="20471"/>
                    <a:pt x="6586" y="20736"/>
                    <a:pt x="7506" y="20839"/>
                  </a:cubicBezTo>
                  <a:cubicBezTo>
                    <a:pt x="7885" y="20880"/>
                    <a:pt x="8078" y="21013"/>
                    <a:pt x="8089" y="21233"/>
                  </a:cubicBezTo>
                  <a:cubicBezTo>
                    <a:pt x="8100" y="21444"/>
                    <a:pt x="7951" y="21550"/>
                    <a:pt x="7645" y="21550"/>
                  </a:cubicBezTo>
                  <a:cubicBezTo>
                    <a:pt x="7511" y="21550"/>
                    <a:pt x="7260" y="21526"/>
                    <a:pt x="6892" y="21480"/>
                  </a:cubicBezTo>
                  <a:cubicBezTo>
                    <a:pt x="6616" y="21433"/>
                    <a:pt x="6002" y="21409"/>
                    <a:pt x="5050" y="21409"/>
                  </a:cubicBezTo>
                  <a:lnTo>
                    <a:pt x="3762" y="21397"/>
                  </a:lnTo>
                  <a:lnTo>
                    <a:pt x="2748" y="21430"/>
                  </a:lnTo>
                  <a:cubicBezTo>
                    <a:pt x="2493" y="21430"/>
                    <a:pt x="2171" y="21448"/>
                    <a:pt x="1781" y="21482"/>
                  </a:cubicBezTo>
                  <a:cubicBezTo>
                    <a:pt x="1249" y="21527"/>
                    <a:pt x="927" y="21550"/>
                    <a:pt x="815" y="21550"/>
                  </a:cubicBezTo>
                  <a:cubicBezTo>
                    <a:pt x="558" y="21550"/>
                    <a:pt x="430" y="21454"/>
                    <a:pt x="430" y="21263"/>
                  </a:cubicBezTo>
                  <a:cubicBezTo>
                    <a:pt x="430" y="21084"/>
                    <a:pt x="564" y="20962"/>
                    <a:pt x="831" y="20903"/>
                  </a:cubicBezTo>
                  <a:lnTo>
                    <a:pt x="1597" y="20717"/>
                  </a:lnTo>
                  <a:cubicBezTo>
                    <a:pt x="2047" y="20615"/>
                    <a:pt x="2353" y="20273"/>
                    <a:pt x="2518" y="19696"/>
                  </a:cubicBezTo>
                  <a:cubicBezTo>
                    <a:pt x="2682" y="19118"/>
                    <a:pt x="2764" y="18107"/>
                    <a:pt x="2764" y="16663"/>
                  </a:cubicBezTo>
                  <a:lnTo>
                    <a:pt x="2764" y="3387"/>
                  </a:lnTo>
                  <a:cubicBezTo>
                    <a:pt x="2764" y="2490"/>
                    <a:pt x="2595" y="1839"/>
                    <a:pt x="2257" y="1439"/>
                  </a:cubicBezTo>
                  <a:cubicBezTo>
                    <a:pt x="1919" y="1036"/>
                    <a:pt x="1316" y="768"/>
                    <a:pt x="446" y="633"/>
                  </a:cubicBezTo>
                  <a:cubicBezTo>
                    <a:pt x="149" y="593"/>
                    <a:pt x="0" y="482"/>
                    <a:pt x="0" y="302"/>
                  </a:cubicBezTo>
                  <a:cubicBezTo>
                    <a:pt x="0" y="91"/>
                    <a:pt x="134" y="-9"/>
                    <a:pt x="401" y="1"/>
                  </a:cubicBezTo>
                  <a:cubicBezTo>
                    <a:pt x="593" y="11"/>
                    <a:pt x="902" y="41"/>
                    <a:pt x="1320" y="92"/>
                  </a:cubicBezTo>
                  <a:cubicBezTo>
                    <a:pt x="2119" y="185"/>
                    <a:pt x="3054" y="232"/>
                    <a:pt x="4129" y="232"/>
                  </a:cubicBezTo>
                  <a:cubicBezTo>
                    <a:pt x="4856" y="232"/>
                    <a:pt x="5537" y="191"/>
                    <a:pt x="6171" y="108"/>
                  </a:cubicBezTo>
                  <a:cubicBezTo>
                    <a:pt x="6447" y="68"/>
                    <a:pt x="6663" y="47"/>
                    <a:pt x="6816" y="47"/>
                  </a:cubicBezTo>
                  <a:cubicBezTo>
                    <a:pt x="7112" y="47"/>
                    <a:pt x="7260" y="152"/>
                    <a:pt x="7260" y="363"/>
                  </a:cubicBezTo>
                  <a:cubicBezTo>
                    <a:pt x="7260" y="525"/>
                    <a:pt x="7122" y="640"/>
                    <a:pt x="6847" y="710"/>
                  </a:cubicBezTo>
                  <a:cubicBezTo>
                    <a:pt x="6160" y="886"/>
                    <a:pt x="5700" y="1136"/>
                    <a:pt x="5465" y="1461"/>
                  </a:cubicBezTo>
                  <a:cubicBezTo>
                    <a:pt x="5229" y="1787"/>
                    <a:pt x="5112" y="2332"/>
                    <a:pt x="5112" y="3096"/>
                  </a:cubicBezTo>
                  <a:lnTo>
                    <a:pt x="5112" y="8626"/>
                  </a:lnTo>
                  <a:cubicBezTo>
                    <a:pt x="5112" y="9214"/>
                    <a:pt x="5171" y="9565"/>
                    <a:pt x="5288" y="9678"/>
                  </a:cubicBezTo>
                  <a:cubicBezTo>
                    <a:pt x="5406" y="9792"/>
                    <a:pt x="5783" y="9849"/>
                    <a:pt x="6417" y="9849"/>
                  </a:cubicBezTo>
                  <a:close/>
                  <a:moveTo>
                    <a:pt x="6417" y="984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AutoShape 20"/>
            <p:cNvSpPr>
              <a:spLocks/>
            </p:cNvSpPr>
            <p:nvPr/>
          </p:nvSpPr>
          <p:spPr bwMode="auto">
            <a:xfrm>
              <a:off x="2717800" y="4787900"/>
              <a:ext cx="268288" cy="352425"/>
            </a:xfrm>
            <a:custGeom>
              <a:avLst/>
              <a:gdLst>
                <a:gd name="T0" fmla="*/ 6807 w 21600"/>
                <a:gd name="T1" fmla="*/ 8889 h 21600"/>
                <a:gd name="T2" fmla="*/ 8023 w 21600"/>
                <a:gd name="T3" fmla="*/ 9896 h 21600"/>
                <a:gd name="T4" fmla="*/ 14508 w 21600"/>
                <a:gd name="T5" fmla="*/ 9711 h 21600"/>
                <a:gd name="T6" fmla="*/ 16513 w 21600"/>
                <a:gd name="T7" fmla="*/ 7966 h 21600"/>
                <a:gd name="T8" fmla="*/ 17425 w 21600"/>
                <a:gd name="T9" fmla="*/ 8012 h 21600"/>
                <a:gd name="T10" fmla="*/ 17223 w 21600"/>
                <a:gd name="T11" fmla="*/ 11076 h 21600"/>
                <a:gd name="T12" fmla="*/ 17384 w 21600"/>
                <a:gd name="T13" fmla="*/ 13387 h 21600"/>
                <a:gd name="T14" fmla="*/ 16472 w 21600"/>
                <a:gd name="T15" fmla="*/ 13432 h 21600"/>
                <a:gd name="T16" fmla="*/ 15381 w 21600"/>
                <a:gd name="T17" fmla="*/ 11594 h 21600"/>
                <a:gd name="T18" fmla="*/ 8445 w 21600"/>
                <a:gd name="T19" fmla="*/ 11224 h 21600"/>
                <a:gd name="T20" fmla="*/ 6786 w 21600"/>
                <a:gd name="T21" fmla="*/ 11998 h 21600"/>
                <a:gd name="T22" fmla="*/ 6807 w 21600"/>
                <a:gd name="T23" fmla="*/ 18199 h 21600"/>
                <a:gd name="T24" fmla="*/ 10550 w 21600"/>
                <a:gd name="T25" fmla="*/ 20164 h 21600"/>
                <a:gd name="T26" fmla="*/ 21225 w 21600"/>
                <a:gd name="T27" fmla="*/ 17153 h 21600"/>
                <a:gd name="T28" fmla="*/ 20119 w 21600"/>
                <a:gd name="T29" fmla="*/ 19937 h 21600"/>
                <a:gd name="T30" fmla="*/ 14042 w 21600"/>
                <a:gd name="T31" fmla="*/ 21538 h 21600"/>
                <a:gd name="T32" fmla="*/ 2632 w 21600"/>
                <a:gd name="T33" fmla="*/ 21444 h 21600"/>
                <a:gd name="T34" fmla="*/ 932 w 21600"/>
                <a:gd name="T35" fmla="*/ 21219 h 21600"/>
                <a:gd name="T36" fmla="*/ 2228 w 21600"/>
                <a:gd name="T37" fmla="*/ 20689 h 21600"/>
                <a:gd name="T38" fmla="*/ 3708 w 21600"/>
                <a:gd name="T39" fmla="*/ 17519 h 21600"/>
                <a:gd name="T40" fmla="*/ 3069 w 21600"/>
                <a:gd name="T41" fmla="*/ 1476 h 21600"/>
                <a:gd name="T42" fmla="*/ 0 w 21600"/>
                <a:gd name="T43" fmla="*/ 422 h 21600"/>
                <a:gd name="T44" fmla="*/ 2269 w 21600"/>
                <a:gd name="T45" fmla="*/ 77 h 21600"/>
                <a:gd name="T46" fmla="*/ 13616 w 21600"/>
                <a:gd name="T47" fmla="*/ 263 h 21600"/>
                <a:gd name="T48" fmla="*/ 17951 w 21600"/>
                <a:gd name="T49" fmla="*/ 93 h 21600"/>
                <a:gd name="T50" fmla="*/ 19430 w 21600"/>
                <a:gd name="T51" fmla="*/ 477 h 21600"/>
                <a:gd name="T52" fmla="*/ 19207 w 21600"/>
                <a:gd name="T53" fmla="*/ 2062 h 21600"/>
                <a:gd name="T54" fmla="*/ 18921 w 21600"/>
                <a:gd name="T55" fmla="*/ 4084 h 21600"/>
                <a:gd name="T56" fmla="*/ 18074 w 21600"/>
                <a:gd name="T57" fmla="*/ 3860 h 21600"/>
                <a:gd name="T58" fmla="*/ 17830 w 21600"/>
                <a:gd name="T59" fmla="*/ 2517 h 21600"/>
                <a:gd name="T60" fmla="*/ 11965 w 21600"/>
                <a:gd name="T61" fmla="*/ 1359 h 21600"/>
                <a:gd name="T62" fmla="*/ 7173 w 21600"/>
                <a:gd name="T63" fmla="*/ 1599 h 21600"/>
                <a:gd name="T64" fmla="*/ 6807 w 21600"/>
                <a:gd name="T65" fmla="*/ 265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00" h="21600">
                  <a:moveTo>
                    <a:pt x="6807" y="2659"/>
                  </a:moveTo>
                  <a:lnTo>
                    <a:pt x="6807" y="8889"/>
                  </a:lnTo>
                  <a:cubicBezTo>
                    <a:pt x="6807" y="9364"/>
                    <a:pt x="6865" y="9651"/>
                    <a:pt x="6979" y="9749"/>
                  </a:cubicBezTo>
                  <a:cubicBezTo>
                    <a:pt x="7094" y="9847"/>
                    <a:pt x="7443" y="9896"/>
                    <a:pt x="8023" y="9896"/>
                  </a:cubicBezTo>
                  <a:lnTo>
                    <a:pt x="11143" y="9896"/>
                  </a:lnTo>
                  <a:cubicBezTo>
                    <a:pt x="12561" y="9896"/>
                    <a:pt x="13684" y="9834"/>
                    <a:pt x="14508" y="9711"/>
                  </a:cubicBezTo>
                  <a:cubicBezTo>
                    <a:pt x="15237" y="9598"/>
                    <a:pt x="15709" y="9448"/>
                    <a:pt x="15925" y="9263"/>
                  </a:cubicBezTo>
                  <a:cubicBezTo>
                    <a:pt x="16142" y="9078"/>
                    <a:pt x="16336" y="8646"/>
                    <a:pt x="16513" y="7966"/>
                  </a:cubicBezTo>
                  <a:cubicBezTo>
                    <a:pt x="16582" y="7709"/>
                    <a:pt x="16755" y="7585"/>
                    <a:pt x="17032" y="7596"/>
                  </a:cubicBezTo>
                  <a:cubicBezTo>
                    <a:pt x="17294" y="7607"/>
                    <a:pt x="17425" y="7745"/>
                    <a:pt x="17425" y="8012"/>
                  </a:cubicBezTo>
                  <a:cubicBezTo>
                    <a:pt x="17425" y="8083"/>
                    <a:pt x="17418" y="8196"/>
                    <a:pt x="17402" y="8350"/>
                  </a:cubicBezTo>
                  <a:cubicBezTo>
                    <a:pt x="17281" y="9347"/>
                    <a:pt x="17223" y="10255"/>
                    <a:pt x="17223" y="11076"/>
                  </a:cubicBezTo>
                  <a:cubicBezTo>
                    <a:pt x="17223" y="11702"/>
                    <a:pt x="17262" y="12323"/>
                    <a:pt x="17345" y="12940"/>
                  </a:cubicBezTo>
                  <a:cubicBezTo>
                    <a:pt x="17371" y="13145"/>
                    <a:pt x="17384" y="13294"/>
                    <a:pt x="17384" y="13387"/>
                  </a:cubicBezTo>
                  <a:cubicBezTo>
                    <a:pt x="17384" y="13643"/>
                    <a:pt x="17253" y="13771"/>
                    <a:pt x="16991" y="13771"/>
                  </a:cubicBezTo>
                  <a:cubicBezTo>
                    <a:pt x="16700" y="13771"/>
                    <a:pt x="16528" y="13659"/>
                    <a:pt x="16472" y="13432"/>
                  </a:cubicBezTo>
                  <a:lnTo>
                    <a:pt x="16351" y="12999"/>
                  </a:lnTo>
                  <a:cubicBezTo>
                    <a:pt x="16189" y="12309"/>
                    <a:pt x="15866" y="11841"/>
                    <a:pt x="15381" y="11594"/>
                  </a:cubicBezTo>
                  <a:cubicBezTo>
                    <a:pt x="14896" y="11347"/>
                    <a:pt x="14074" y="11224"/>
                    <a:pt x="12914" y="11224"/>
                  </a:cubicBezTo>
                  <a:lnTo>
                    <a:pt x="8445" y="11224"/>
                  </a:lnTo>
                  <a:cubicBezTo>
                    <a:pt x="7786" y="11224"/>
                    <a:pt x="7343" y="11276"/>
                    <a:pt x="7120" y="11378"/>
                  </a:cubicBezTo>
                  <a:cubicBezTo>
                    <a:pt x="6899" y="11481"/>
                    <a:pt x="6786" y="11688"/>
                    <a:pt x="6786" y="11998"/>
                  </a:cubicBezTo>
                  <a:lnTo>
                    <a:pt x="6807" y="12508"/>
                  </a:lnTo>
                  <a:lnTo>
                    <a:pt x="6807" y="18199"/>
                  </a:lnTo>
                  <a:cubicBezTo>
                    <a:pt x="6807" y="19075"/>
                    <a:pt x="7013" y="19622"/>
                    <a:pt x="7424" y="19837"/>
                  </a:cubicBezTo>
                  <a:cubicBezTo>
                    <a:pt x="7835" y="20054"/>
                    <a:pt x="8878" y="20164"/>
                    <a:pt x="10550" y="20164"/>
                  </a:cubicBezTo>
                  <a:cubicBezTo>
                    <a:pt x="15851" y="20164"/>
                    <a:pt x="19258" y="19253"/>
                    <a:pt x="20768" y="17431"/>
                  </a:cubicBezTo>
                  <a:cubicBezTo>
                    <a:pt x="20919" y="17256"/>
                    <a:pt x="21073" y="17162"/>
                    <a:pt x="21225" y="17153"/>
                  </a:cubicBezTo>
                  <a:cubicBezTo>
                    <a:pt x="21474" y="17142"/>
                    <a:pt x="21600" y="17274"/>
                    <a:pt x="21600" y="17554"/>
                  </a:cubicBezTo>
                  <a:cubicBezTo>
                    <a:pt x="21600" y="18220"/>
                    <a:pt x="21105" y="19016"/>
                    <a:pt x="20119" y="19937"/>
                  </a:cubicBezTo>
                  <a:cubicBezTo>
                    <a:pt x="18932" y="21046"/>
                    <a:pt x="17431" y="21600"/>
                    <a:pt x="15621" y="21600"/>
                  </a:cubicBezTo>
                  <a:cubicBezTo>
                    <a:pt x="15229" y="21600"/>
                    <a:pt x="14703" y="21577"/>
                    <a:pt x="14042" y="21538"/>
                  </a:cubicBezTo>
                  <a:cubicBezTo>
                    <a:pt x="11461" y="21353"/>
                    <a:pt x="9327" y="21260"/>
                    <a:pt x="7639" y="21260"/>
                  </a:cubicBezTo>
                  <a:cubicBezTo>
                    <a:pt x="5275" y="21260"/>
                    <a:pt x="3607" y="21321"/>
                    <a:pt x="2632" y="21444"/>
                  </a:cubicBezTo>
                  <a:cubicBezTo>
                    <a:pt x="2119" y="21516"/>
                    <a:pt x="1769" y="21551"/>
                    <a:pt x="1579" y="21551"/>
                  </a:cubicBezTo>
                  <a:cubicBezTo>
                    <a:pt x="1147" y="21551"/>
                    <a:pt x="932" y="21442"/>
                    <a:pt x="932" y="21219"/>
                  </a:cubicBezTo>
                  <a:cubicBezTo>
                    <a:pt x="932" y="21050"/>
                    <a:pt x="1107" y="20929"/>
                    <a:pt x="1458" y="20859"/>
                  </a:cubicBezTo>
                  <a:lnTo>
                    <a:pt x="2228" y="20689"/>
                  </a:lnTo>
                  <a:cubicBezTo>
                    <a:pt x="3200" y="20481"/>
                    <a:pt x="3688" y="19760"/>
                    <a:pt x="3688" y="18522"/>
                  </a:cubicBezTo>
                  <a:lnTo>
                    <a:pt x="3708" y="17519"/>
                  </a:lnTo>
                  <a:lnTo>
                    <a:pt x="3708" y="4453"/>
                  </a:lnTo>
                  <a:cubicBezTo>
                    <a:pt x="3708" y="2978"/>
                    <a:pt x="3494" y="1986"/>
                    <a:pt x="3069" y="1476"/>
                  </a:cubicBezTo>
                  <a:cubicBezTo>
                    <a:pt x="2643" y="965"/>
                    <a:pt x="1815" y="711"/>
                    <a:pt x="587" y="711"/>
                  </a:cubicBezTo>
                  <a:cubicBezTo>
                    <a:pt x="195" y="711"/>
                    <a:pt x="0" y="615"/>
                    <a:pt x="0" y="422"/>
                  </a:cubicBezTo>
                  <a:cubicBezTo>
                    <a:pt x="0" y="141"/>
                    <a:pt x="304" y="0"/>
                    <a:pt x="911" y="0"/>
                  </a:cubicBezTo>
                  <a:cubicBezTo>
                    <a:pt x="1249" y="0"/>
                    <a:pt x="1702" y="25"/>
                    <a:pt x="2269" y="77"/>
                  </a:cubicBezTo>
                  <a:cubicBezTo>
                    <a:pt x="4201" y="241"/>
                    <a:pt x="6524" y="324"/>
                    <a:pt x="9239" y="324"/>
                  </a:cubicBezTo>
                  <a:cubicBezTo>
                    <a:pt x="10886" y="324"/>
                    <a:pt x="12346" y="304"/>
                    <a:pt x="13616" y="263"/>
                  </a:cubicBezTo>
                  <a:lnTo>
                    <a:pt x="16493" y="154"/>
                  </a:lnTo>
                  <a:cubicBezTo>
                    <a:pt x="17291" y="134"/>
                    <a:pt x="17776" y="113"/>
                    <a:pt x="17951" y="93"/>
                  </a:cubicBezTo>
                  <a:cubicBezTo>
                    <a:pt x="18317" y="51"/>
                    <a:pt x="18587" y="31"/>
                    <a:pt x="18761" y="31"/>
                  </a:cubicBezTo>
                  <a:cubicBezTo>
                    <a:pt x="19207" y="31"/>
                    <a:pt x="19430" y="180"/>
                    <a:pt x="19430" y="477"/>
                  </a:cubicBezTo>
                  <a:cubicBezTo>
                    <a:pt x="19430" y="569"/>
                    <a:pt x="19410" y="687"/>
                    <a:pt x="19370" y="831"/>
                  </a:cubicBezTo>
                  <a:cubicBezTo>
                    <a:pt x="19329" y="975"/>
                    <a:pt x="19275" y="1385"/>
                    <a:pt x="19207" y="2062"/>
                  </a:cubicBezTo>
                  <a:lnTo>
                    <a:pt x="19127" y="2970"/>
                  </a:lnTo>
                  <a:cubicBezTo>
                    <a:pt x="19057" y="3563"/>
                    <a:pt x="18990" y="3936"/>
                    <a:pt x="18921" y="4084"/>
                  </a:cubicBezTo>
                  <a:cubicBezTo>
                    <a:pt x="18851" y="4233"/>
                    <a:pt x="18700" y="4313"/>
                    <a:pt x="18465" y="4323"/>
                  </a:cubicBezTo>
                  <a:cubicBezTo>
                    <a:pt x="18204" y="4333"/>
                    <a:pt x="18074" y="4179"/>
                    <a:pt x="18074" y="3860"/>
                  </a:cubicBezTo>
                  <a:lnTo>
                    <a:pt x="18074" y="3458"/>
                  </a:lnTo>
                  <a:cubicBezTo>
                    <a:pt x="18074" y="3129"/>
                    <a:pt x="17993" y="2815"/>
                    <a:pt x="17830" y="2517"/>
                  </a:cubicBezTo>
                  <a:cubicBezTo>
                    <a:pt x="17575" y="2053"/>
                    <a:pt x="17055" y="1745"/>
                    <a:pt x="16273" y="1590"/>
                  </a:cubicBezTo>
                  <a:cubicBezTo>
                    <a:pt x="15491" y="1436"/>
                    <a:pt x="14055" y="1359"/>
                    <a:pt x="11965" y="1359"/>
                  </a:cubicBezTo>
                  <a:lnTo>
                    <a:pt x="8790" y="1359"/>
                  </a:lnTo>
                  <a:cubicBezTo>
                    <a:pt x="7954" y="1359"/>
                    <a:pt x="7414" y="1439"/>
                    <a:pt x="7173" y="1599"/>
                  </a:cubicBezTo>
                  <a:cubicBezTo>
                    <a:pt x="6929" y="1759"/>
                    <a:pt x="6807" y="2113"/>
                    <a:pt x="6807" y="2659"/>
                  </a:cubicBezTo>
                  <a:close/>
                  <a:moveTo>
                    <a:pt x="6807" y="265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AutoShape 21"/>
            <p:cNvSpPr>
              <a:spLocks/>
            </p:cNvSpPr>
            <p:nvPr/>
          </p:nvSpPr>
          <p:spPr bwMode="auto">
            <a:xfrm>
              <a:off x="3122613" y="4787900"/>
              <a:ext cx="514350" cy="366713"/>
            </a:xfrm>
            <a:custGeom>
              <a:avLst/>
              <a:gdLst>
                <a:gd name="T0" fmla="*/ 14119 w 21600"/>
                <a:gd name="T1" fmla="*/ 16124 h 21589"/>
                <a:gd name="T2" fmla="*/ 14976 w 21600"/>
                <a:gd name="T3" fmla="*/ 16612 h 21589"/>
                <a:gd name="T4" fmla="*/ 17840 w 21600"/>
                <a:gd name="T5" fmla="*/ 7048 h 21589"/>
                <a:gd name="T6" fmla="*/ 18138 w 21600"/>
                <a:gd name="T7" fmla="*/ 876 h 21589"/>
                <a:gd name="T8" fmla="*/ 17948 w 21600"/>
                <a:gd name="T9" fmla="*/ 89 h 21589"/>
                <a:gd name="T10" fmla="*/ 19417 w 21600"/>
                <a:gd name="T11" fmla="*/ 148 h 21589"/>
                <a:gd name="T12" fmla="*/ 21367 w 21600"/>
                <a:gd name="T13" fmla="*/ 0 h 21589"/>
                <a:gd name="T14" fmla="*/ 21293 w 21600"/>
                <a:gd name="T15" fmla="*/ 756 h 21589"/>
                <a:gd name="T16" fmla="*/ 20061 w 21600"/>
                <a:gd name="T17" fmla="*/ 3417 h 21589"/>
                <a:gd name="T18" fmla="*/ 17735 w 21600"/>
                <a:gd name="T19" fmla="*/ 10950 h 21589"/>
                <a:gd name="T20" fmla="*/ 15611 w 21600"/>
                <a:gd name="T21" fmla="*/ 17784 h 21589"/>
                <a:gd name="T22" fmla="*/ 14867 w 21600"/>
                <a:gd name="T23" fmla="*/ 20163 h 21589"/>
                <a:gd name="T24" fmla="*/ 14162 w 21600"/>
                <a:gd name="T25" fmla="*/ 21426 h 21589"/>
                <a:gd name="T26" fmla="*/ 11069 w 21600"/>
                <a:gd name="T27" fmla="*/ 12112 h 21589"/>
                <a:gd name="T28" fmla="*/ 8021 w 21600"/>
                <a:gd name="T29" fmla="*/ 21588 h 21589"/>
                <a:gd name="T30" fmla="*/ 3027 w 21600"/>
                <a:gd name="T31" fmla="*/ 5750 h 21589"/>
                <a:gd name="T32" fmla="*/ 1747 w 21600"/>
                <a:gd name="T33" fmla="*/ 1960 h 21589"/>
                <a:gd name="T34" fmla="*/ 223 w 21600"/>
                <a:gd name="T35" fmla="*/ 832 h 21589"/>
                <a:gd name="T36" fmla="*/ 319 w 21600"/>
                <a:gd name="T37" fmla="*/ 119 h 21589"/>
                <a:gd name="T38" fmla="*/ 1649 w 21600"/>
                <a:gd name="T39" fmla="*/ 222 h 21589"/>
                <a:gd name="T40" fmla="*/ 3852 w 21600"/>
                <a:gd name="T41" fmla="*/ 207 h 21589"/>
                <a:gd name="T42" fmla="*/ 4799 w 21600"/>
                <a:gd name="T43" fmla="*/ 512 h 21589"/>
                <a:gd name="T44" fmla="*/ 3897 w 21600"/>
                <a:gd name="T45" fmla="*/ 1753 h 21589"/>
                <a:gd name="T46" fmla="*/ 5812 w 21600"/>
                <a:gd name="T47" fmla="*/ 8819 h 21589"/>
                <a:gd name="T48" fmla="*/ 7928 w 21600"/>
                <a:gd name="T49" fmla="*/ 15691 h 21589"/>
                <a:gd name="T50" fmla="*/ 8288 w 21600"/>
                <a:gd name="T51" fmla="*/ 16718 h 21589"/>
                <a:gd name="T52" fmla="*/ 8690 w 21600"/>
                <a:gd name="T53" fmla="*/ 16569 h 21589"/>
                <a:gd name="T54" fmla="*/ 10566 w 21600"/>
                <a:gd name="T55" fmla="*/ 10417 h 21589"/>
                <a:gd name="T56" fmla="*/ 9356 w 21600"/>
                <a:gd name="T57" fmla="*/ 6428 h 21589"/>
                <a:gd name="T58" fmla="*/ 7709 w 21600"/>
                <a:gd name="T59" fmla="*/ 1531 h 21589"/>
                <a:gd name="T60" fmla="*/ 6021 w 21600"/>
                <a:gd name="T61" fmla="*/ 456 h 21589"/>
                <a:gd name="T62" fmla="*/ 6883 w 21600"/>
                <a:gd name="T63" fmla="*/ 178 h 21589"/>
                <a:gd name="T64" fmla="*/ 10001 w 21600"/>
                <a:gd name="T65" fmla="*/ 178 h 21589"/>
                <a:gd name="T66" fmla="*/ 10832 w 21600"/>
                <a:gd name="T67" fmla="*/ 483 h 21589"/>
                <a:gd name="T68" fmla="*/ 9972 w 21600"/>
                <a:gd name="T69" fmla="*/ 1859 h 21589"/>
                <a:gd name="T70" fmla="*/ 11476 w 21600"/>
                <a:gd name="T71" fmla="*/ 7416 h 21589"/>
                <a:gd name="T72" fmla="*/ 12913 w 21600"/>
                <a:gd name="T73" fmla="*/ 1770 h 21589"/>
                <a:gd name="T74" fmla="*/ 11702 w 21600"/>
                <a:gd name="T75" fmla="*/ 426 h 21589"/>
                <a:gd name="T76" fmla="*/ 12486 w 21600"/>
                <a:gd name="T77" fmla="*/ 158 h 21589"/>
                <a:gd name="T78" fmla="*/ 14615 w 21600"/>
                <a:gd name="T79" fmla="*/ 136 h 21589"/>
                <a:gd name="T80" fmla="*/ 15366 w 21600"/>
                <a:gd name="T81" fmla="*/ 438 h 21589"/>
                <a:gd name="T82" fmla="*/ 14405 w 21600"/>
                <a:gd name="T83" fmla="*/ 1366 h 21589"/>
                <a:gd name="T84" fmla="*/ 11990 w 21600"/>
                <a:gd name="T85" fmla="*/ 9080 h 21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600" h="21589">
                  <a:moveTo>
                    <a:pt x="11990" y="9080"/>
                  </a:moveTo>
                  <a:lnTo>
                    <a:pt x="14119" y="16124"/>
                  </a:lnTo>
                  <a:cubicBezTo>
                    <a:pt x="14352" y="16908"/>
                    <a:pt x="14521" y="17298"/>
                    <a:pt x="14628" y="17298"/>
                  </a:cubicBezTo>
                  <a:cubicBezTo>
                    <a:pt x="14719" y="17298"/>
                    <a:pt x="14836" y="17070"/>
                    <a:pt x="14976" y="16612"/>
                  </a:cubicBezTo>
                  <a:cubicBezTo>
                    <a:pt x="15018" y="16464"/>
                    <a:pt x="15107" y="16191"/>
                    <a:pt x="15241" y="15794"/>
                  </a:cubicBezTo>
                  <a:cubicBezTo>
                    <a:pt x="16173" y="12907"/>
                    <a:pt x="17038" y="9990"/>
                    <a:pt x="17840" y="7048"/>
                  </a:cubicBezTo>
                  <a:cubicBezTo>
                    <a:pt x="18640" y="4104"/>
                    <a:pt x="19041" y="2370"/>
                    <a:pt x="19041" y="1844"/>
                  </a:cubicBezTo>
                  <a:cubicBezTo>
                    <a:pt x="19041" y="1377"/>
                    <a:pt x="18740" y="1054"/>
                    <a:pt x="18138" y="876"/>
                  </a:cubicBezTo>
                  <a:cubicBezTo>
                    <a:pt x="17806" y="769"/>
                    <a:pt x="17638" y="609"/>
                    <a:pt x="17638" y="395"/>
                  </a:cubicBezTo>
                  <a:cubicBezTo>
                    <a:pt x="17638" y="191"/>
                    <a:pt x="17742" y="89"/>
                    <a:pt x="17948" y="89"/>
                  </a:cubicBezTo>
                  <a:cubicBezTo>
                    <a:pt x="17983" y="89"/>
                    <a:pt x="18047" y="95"/>
                    <a:pt x="18139" y="104"/>
                  </a:cubicBezTo>
                  <a:cubicBezTo>
                    <a:pt x="18438" y="133"/>
                    <a:pt x="18864" y="148"/>
                    <a:pt x="19417" y="148"/>
                  </a:cubicBezTo>
                  <a:cubicBezTo>
                    <a:pt x="20063" y="148"/>
                    <a:pt x="20547" y="122"/>
                    <a:pt x="20866" y="67"/>
                  </a:cubicBezTo>
                  <a:cubicBezTo>
                    <a:pt x="21107" y="22"/>
                    <a:pt x="21274" y="0"/>
                    <a:pt x="21367" y="0"/>
                  </a:cubicBezTo>
                  <a:cubicBezTo>
                    <a:pt x="21522" y="0"/>
                    <a:pt x="21600" y="107"/>
                    <a:pt x="21600" y="320"/>
                  </a:cubicBezTo>
                  <a:cubicBezTo>
                    <a:pt x="21600" y="495"/>
                    <a:pt x="21497" y="641"/>
                    <a:pt x="21293" y="756"/>
                  </a:cubicBezTo>
                  <a:cubicBezTo>
                    <a:pt x="21002" y="916"/>
                    <a:pt x="20786" y="1213"/>
                    <a:pt x="20645" y="1649"/>
                  </a:cubicBezTo>
                  <a:lnTo>
                    <a:pt x="20061" y="3417"/>
                  </a:lnTo>
                  <a:cubicBezTo>
                    <a:pt x="19820" y="4149"/>
                    <a:pt x="19445" y="5349"/>
                    <a:pt x="18935" y="7012"/>
                  </a:cubicBezTo>
                  <a:cubicBezTo>
                    <a:pt x="18410" y="8767"/>
                    <a:pt x="18011" y="10080"/>
                    <a:pt x="17735" y="10950"/>
                  </a:cubicBezTo>
                  <a:lnTo>
                    <a:pt x="16460" y="14978"/>
                  </a:lnTo>
                  <a:lnTo>
                    <a:pt x="15611" y="17784"/>
                  </a:lnTo>
                  <a:lnTo>
                    <a:pt x="15101" y="19405"/>
                  </a:lnTo>
                  <a:lnTo>
                    <a:pt x="14867" y="20163"/>
                  </a:lnTo>
                  <a:lnTo>
                    <a:pt x="14708" y="20608"/>
                  </a:lnTo>
                  <a:cubicBezTo>
                    <a:pt x="14526" y="21153"/>
                    <a:pt x="14344" y="21426"/>
                    <a:pt x="14162" y="21426"/>
                  </a:cubicBezTo>
                  <a:cubicBezTo>
                    <a:pt x="14008" y="21426"/>
                    <a:pt x="13857" y="21188"/>
                    <a:pt x="13709" y="20714"/>
                  </a:cubicBezTo>
                  <a:lnTo>
                    <a:pt x="11069" y="12112"/>
                  </a:lnTo>
                  <a:lnTo>
                    <a:pt x="8410" y="20966"/>
                  </a:lnTo>
                  <a:cubicBezTo>
                    <a:pt x="8284" y="21391"/>
                    <a:pt x="8155" y="21600"/>
                    <a:pt x="8021" y="21588"/>
                  </a:cubicBezTo>
                  <a:cubicBezTo>
                    <a:pt x="7840" y="21578"/>
                    <a:pt x="7636" y="21193"/>
                    <a:pt x="7412" y="20429"/>
                  </a:cubicBezTo>
                  <a:lnTo>
                    <a:pt x="3027" y="5750"/>
                  </a:lnTo>
                  <a:lnTo>
                    <a:pt x="2751" y="4769"/>
                  </a:lnTo>
                  <a:cubicBezTo>
                    <a:pt x="2368" y="3421"/>
                    <a:pt x="2032" y="2486"/>
                    <a:pt x="1747" y="1960"/>
                  </a:cubicBezTo>
                  <a:cubicBezTo>
                    <a:pt x="1460" y="1436"/>
                    <a:pt x="1097" y="1104"/>
                    <a:pt x="658" y="965"/>
                  </a:cubicBezTo>
                  <a:lnTo>
                    <a:pt x="223" y="832"/>
                  </a:lnTo>
                  <a:cubicBezTo>
                    <a:pt x="74" y="782"/>
                    <a:pt x="0" y="662"/>
                    <a:pt x="0" y="468"/>
                  </a:cubicBezTo>
                  <a:cubicBezTo>
                    <a:pt x="0" y="235"/>
                    <a:pt x="106" y="119"/>
                    <a:pt x="319" y="119"/>
                  </a:cubicBezTo>
                  <a:cubicBezTo>
                    <a:pt x="383" y="119"/>
                    <a:pt x="471" y="129"/>
                    <a:pt x="585" y="148"/>
                  </a:cubicBezTo>
                  <a:cubicBezTo>
                    <a:pt x="861" y="198"/>
                    <a:pt x="1217" y="222"/>
                    <a:pt x="1649" y="222"/>
                  </a:cubicBezTo>
                  <a:lnTo>
                    <a:pt x="2959" y="237"/>
                  </a:lnTo>
                  <a:lnTo>
                    <a:pt x="3852" y="207"/>
                  </a:lnTo>
                  <a:cubicBezTo>
                    <a:pt x="4214" y="169"/>
                    <a:pt x="4434" y="148"/>
                    <a:pt x="4512" y="148"/>
                  </a:cubicBezTo>
                  <a:cubicBezTo>
                    <a:pt x="4704" y="148"/>
                    <a:pt x="4799" y="270"/>
                    <a:pt x="4799" y="512"/>
                  </a:cubicBezTo>
                  <a:cubicBezTo>
                    <a:pt x="4799" y="697"/>
                    <a:pt x="4721" y="822"/>
                    <a:pt x="4566" y="891"/>
                  </a:cubicBezTo>
                  <a:cubicBezTo>
                    <a:pt x="4120" y="1069"/>
                    <a:pt x="3897" y="1357"/>
                    <a:pt x="3897" y="1753"/>
                  </a:cubicBezTo>
                  <a:cubicBezTo>
                    <a:pt x="3897" y="2239"/>
                    <a:pt x="4154" y="3310"/>
                    <a:pt x="4670" y="4966"/>
                  </a:cubicBezTo>
                  <a:cubicBezTo>
                    <a:pt x="4909" y="5720"/>
                    <a:pt x="5289" y="7005"/>
                    <a:pt x="5812" y="8819"/>
                  </a:cubicBezTo>
                  <a:cubicBezTo>
                    <a:pt x="6319" y="10585"/>
                    <a:pt x="6679" y="11804"/>
                    <a:pt x="6891" y="12479"/>
                  </a:cubicBezTo>
                  <a:lnTo>
                    <a:pt x="7928" y="15691"/>
                  </a:lnTo>
                  <a:cubicBezTo>
                    <a:pt x="8040" y="16050"/>
                    <a:pt x="8117" y="16288"/>
                    <a:pt x="8161" y="16406"/>
                  </a:cubicBezTo>
                  <a:lnTo>
                    <a:pt x="8288" y="16718"/>
                  </a:lnTo>
                  <a:cubicBezTo>
                    <a:pt x="8365" y="16936"/>
                    <a:pt x="8425" y="17047"/>
                    <a:pt x="8467" y="17047"/>
                  </a:cubicBezTo>
                  <a:cubicBezTo>
                    <a:pt x="8516" y="17047"/>
                    <a:pt x="8591" y="16888"/>
                    <a:pt x="8690" y="16569"/>
                  </a:cubicBezTo>
                  <a:lnTo>
                    <a:pt x="8742" y="16391"/>
                  </a:lnTo>
                  <a:lnTo>
                    <a:pt x="10566" y="10417"/>
                  </a:lnTo>
                  <a:cubicBezTo>
                    <a:pt x="10418" y="9921"/>
                    <a:pt x="10329" y="9624"/>
                    <a:pt x="10301" y="9525"/>
                  </a:cubicBezTo>
                  <a:lnTo>
                    <a:pt x="9356" y="6428"/>
                  </a:lnTo>
                  <a:lnTo>
                    <a:pt x="8474" y="3541"/>
                  </a:lnTo>
                  <a:cubicBezTo>
                    <a:pt x="8141" y="2488"/>
                    <a:pt x="7887" y="1819"/>
                    <a:pt x="7709" y="1531"/>
                  </a:cubicBezTo>
                  <a:cubicBezTo>
                    <a:pt x="7532" y="1242"/>
                    <a:pt x="7253" y="1064"/>
                    <a:pt x="6870" y="995"/>
                  </a:cubicBezTo>
                  <a:cubicBezTo>
                    <a:pt x="6290" y="888"/>
                    <a:pt x="6007" y="708"/>
                    <a:pt x="6021" y="456"/>
                  </a:cubicBezTo>
                  <a:cubicBezTo>
                    <a:pt x="6028" y="261"/>
                    <a:pt x="6177" y="163"/>
                    <a:pt x="6468" y="163"/>
                  </a:cubicBezTo>
                  <a:lnTo>
                    <a:pt x="6883" y="178"/>
                  </a:lnTo>
                  <a:lnTo>
                    <a:pt x="8947" y="268"/>
                  </a:lnTo>
                  <a:cubicBezTo>
                    <a:pt x="9246" y="268"/>
                    <a:pt x="9596" y="237"/>
                    <a:pt x="10001" y="178"/>
                  </a:cubicBezTo>
                  <a:cubicBezTo>
                    <a:pt x="10236" y="148"/>
                    <a:pt x="10388" y="133"/>
                    <a:pt x="10460" y="133"/>
                  </a:cubicBezTo>
                  <a:cubicBezTo>
                    <a:pt x="10707" y="133"/>
                    <a:pt x="10832" y="250"/>
                    <a:pt x="10832" y="483"/>
                  </a:cubicBezTo>
                  <a:cubicBezTo>
                    <a:pt x="10832" y="638"/>
                    <a:pt x="10715" y="780"/>
                    <a:pt x="10481" y="906"/>
                  </a:cubicBezTo>
                  <a:cubicBezTo>
                    <a:pt x="10141" y="1104"/>
                    <a:pt x="9972" y="1422"/>
                    <a:pt x="9972" y="1859"/>
                  </a:cubicBezTo>
                  <a:cubicBezTo>
                    <a:pt x="9972" y="2236"/>
                    <a:pt x="10098" y="2848"/>
                    <a:pt x="10352" y="3690"/>
                  </a:cubicBezTo>
                  <a:lnTo>
                    <a:pt x="11476" y="7416"/>
                  </a:lnTo>
                  <a:cubicBezTo>
                    <a:pt x="11569" y="7108"/>
                    <a:pt x="11640" y="6879"/>
                    <a:pt x="11690" y="6729"/>
                  </a:cubicBezTo>
                  <a:cubicBezTo>
                    <a:pt x="12506" y="4188"/>
                    <a:pt x="12913" y="2534"/>
                    <a:pt x="12913" y="1770"/>
                  </a:cubicBezTo>
                  <a:cubicBezTo>
                    <a:pt x="12913" y="1312"/>
                    <a:pt x="12679" y="1025"/>
                    <a:pt x="12213" y="906"/>
                  </a:cubicBezTo>
                  <a:cubicBezTo>
                    <a:pt x="11872" y="818"/>
                    <a:pt x="11702" y="657"/>
                    <a:pt x="11702" y="426"/>
                  </a:cubicBezTo>
                  <a:cubicBezTo>
                    <a:pt x="11702" y="230"/>
                    <a:pt x="11826" y="133"/>
                    <a:pt x="12073" y="133"/>
                  </a:cubicBezTo>
                  <a:cubicBezTo>
                    <a:pt x="12115" y="133"/>
                    <a:pt x="12253" y="141"/>
                    <a:pt x="12486" y="158"/>
                  </a:cubicBezTo>
                  <a:cubicBezTo>
                    <a:pt x="12797" y="181"/>
                    <a:pt x="13160" y="193"/>
                    <a:pt x="13577" y="193"/>
                  </a:cubicBezTo>
                  <a:cubicBezTo>
                    <a:pt x="14028" y="193"/>
                    <a:pt x="14374" y="174"/>
                    <a:pt x="14615" y="136"/>
                  </a:cubicBezTo>
                  <a:cubicBezTo>
                    <a:pt x="14819" y="104"/>
                    <a:pt x="14965" y="89"/>
                    <a:pt x="15049" y="89"/>
                  </a:cubicBezTo>
                  <a:cubicBezTo>
                    <a:pt x="15261" y="89"/>
                    <a:pt x="15366" y="206"/>
                    <a:pt x="15366" y="438"/>
                  </a:cubicBezTo>
                  <a:cubicBezTo>
                    <a:pt x="15366" y="604"/>
                    <a:pt x="15243" y="735"/>
                    <a:pt x="14995" y="832"/>
                  </a:cubicBezTo>
                  <a:cubicBezTo>
                    <a:pt x="14726" y="950"/>
                    <a:pt x="14529" y="1128"/>
                    <a:pt x="14405" y="1366"/>
                  </a:cubicBezTo>
                  <a:cubicBezTo>
                    <a:pt x="14282" y="1605"/>
                    <a:pt x="14057" y="2259"/>
                    <a:pt x="13731" y="3328"/>
                  </a:cubicBezTo>
                  <a:cubicBezTo>
                    <a:pt x="13731" y="3328"/>
                    <a:pt x="11990" y="9080"/>
                    <a:pt x="11990" y="9080"/>
                  </a:cubicBezTo>
                  <a:close/>
                  <a:moveTo>
                    <a:pt x="11990" y="908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AutoShape 22"/>
            <p:cNvSpPr>
              <a:spLocks/>
            </p:cNvSpPr>
            <p:nvPr/>
          </p:nvSpPr>
          <p:spPr bwMode="auto">
            <a:xfrm>
              <a:off x="3771900" y="4787900"/>
              <a:ext cx="263525" cy="349250"/>
            </a:xfrm>
            <a:custGeom>
              <a:avLst/>
              <a:gdLst>
                <a:gd name="T0" fmla="*/ 6783 w 21586"/>
                <a:gd name="T1" fmla="*/ 17180 h 21591"/>
                <a:gd name="T2" fmla="*/ 6804 w 21586"/>
                <a:gd name="T3" fmla="*/ 17725 h 21591"/>
                <a:gd name="T4" fmla="*/ 7279 w 21586"/>
                <a:gd name="T5" fmla="*/ 19940 h 21591"/>
                <a:gd name="T6" fmla="*/ 10375 w 21586"/>
                <a:gd name="T7" fmla="*/ 20282 h 21591"/>
                <a:gd name="T8" fmla="*/ 17076 w 21586"/>
                <a:gd name="T9" fmla="*/ 19590 h 21591"/>
                <a:gd name="T10" fmla="*/ 20698 w 21586"/>
                <a:gd name="T11" fmla="*/ 17760 h 21591"/>
                <a:gd name="T12" fmla="*/ 21276 w 21586"/>
                <a:gd name="T13" fmla="*/ 17339 h 21591"/>
                <a:gd name="T14" fmla="*/ 21585 w 21586"/>
                <a:gd name="T15" fmla="*/ 17652 h 21591"/>
                <a:gd name="T16" fmla="*/ 20245 w 21586"/>
                <a:gd name="T17" fmla="*/ 19899 h 21591"/>
                <a:gd name="T18" fmla="*/ 14485 w 21586"/>
                <a:gd name="T19" fmla="*/ 21591 h 21591"/>
                <a:gd name="T20" fmla="*/ 12958 w 21586"/>
                <a:gd name="T21" fmla="*/ 21543 h 21591"/>
                <a:gd name="T22" fmla="*/ 10730 w 21586"/>
                <a:gd name="T23" fmla="*/ 21418 h 21591"/>
                <a:gd name="T24" fmla="*/ 6581 w 21586"/>
                <a:gd name="T25" fmla="*/ 21311 h 21591"/>
                <a:gd name="T26" fmla="*/ 2332 w 21586"/>
                <a:gd name="T27" fmla="*/ 21496 h 21591"/>
                <a:gd name="T28" fmla="*/ 1176 w 21586"/>
                <a:gd name="T29" fmla="*/ 21591 h 21591"/>
                <a:gd name="T30" fmla="*/ 660 w 21586"/>
                <a:gd name="T31" fmla="*/ 21315 h 21591"/>
                <a:gd name="T32" fmla="*/ 1221 w 21586"/>
                <a:gd name="T33" fmla="*/ 20952 h 21591"/>
                <a:gd name="T34" fmla="*/ 3140 w 21586"/>
                <a:gd name="T35" fmla="*/ 19993 h 21591"/>
                <a:gd name="T36" fmla="*/ 3628 w 21586"/>
                <a:gd name="T37" fmla="*/ 17866 h 21591"/>
                <a:gd name="T38" fmla="*/ 3648 w 21586"/>
                <a:gd name="T39" fmla="*/ 17147 h 21591"/>
                <a:gd name="T40" fmla="*/ 3648 w 21586"/>
                <a:gd name="T41" fmla="*/ 3210 h 21591"/>
                <a:gd name="T42" fmla="*/ 1422 w 21586"/>
                <a:gd name="T43" fmla="*/ 793 h 21591"/>
                <a:gd name="T44" fmla="*/ 496 w 21586"/>
                <a:gd name="T45" fmla="*/ 653 h 21591"/>
                <a:gd name="T46" fmla="*/ 0 w 21586"/>
                <a:gd name="T47" fmla="*/ 348 h 21591"/>
                <a:gd name="T48" fmla="*/ 699 w 21586"/>
                <a:gd name="T49" fmla="*/ 0 h 21591"/>
                <a:gd name="T50" fmla="*/ 1996 w 21586"/>
                <a:gd name="T51" fmla="*/ 62 h 21591"/>
                <a:gd name="T52" fmla="*/ 5144 w 21586"/>
                <a:gd name="T53" fmla="*/ 155 h 21591"/>
                <a:gd name="T54" fmla="*/ 8578 w 21586"/>
                <a:gd name="T55" fmla="*/ 78 h 21591"/>
                <a:gd name="T56" fmla="*/ 9463 w 21586"/>
                <a:gd name="T57" fmla="*/ 46 h 21591"/>
                <a:gd name="T58" fmla="*/ 9957 w 21586"/>
                <a:gd name="T59" fmla="*/ 273 h 21591"/>
                <a:gd name="T60" fmla="*/ 9361 w 21586"/>
                <a:gd name="T61" fmla="*/ 715 h 21591"/>
                <a:gd name="T62" fmla="*/ 8638 w 21586"/>
                <a:gd name="T63" fmla="*/ 840 h 21591"/>
                <a:gd name="T64" fmla="*/ 6783 w 21586"/>
                <a:gd name="T65" fmla="*/ 3630 h 21591"/>
                <a:gd name="T66" fmla="*/ 6783 w 21586"/>
                <a:gd name="T67" fmla="*/ 17180 h 21591"/>
                <a:gd name="T68" fmla="*/ 6783 w 21586"/>
                <a:gd name="T69" fmla="*/ 17180 h 2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86" h="21591">
                  <a:moveTo>
                    <a:pt x="6783" y="17180"/>
                  </a:moveTo>
                  <a:lnTo>
                    <a:pt x="6804" y="17725"/>
                  </a:lnTo>
                  <a:cubicBezTo>
                    <a:pt x="6804" y="18973"/>
                    <a:pt x="6960" y="19711"/>
                    <a:pt x="7279" y="19940"/>
                  </a:cubicBezTo>
                  <a:cubicBezTo>
                    <a:pt x="7595" y="20169"/>
                    <a:pt x="8627" y="20282"/>
                    <a:pt x="10375" y="20282"/>
                  </a:cubicBezTo>
                  <a:cubicBezTo>
                    <a:pt x="12949" y="20282"/>
                    <a:pt x="15183" y="20052"/>
                    <a:pt x="17076" y="19590"/>
                  </a:cubicBezTo>
                  <a:cubicBezTo>
                    <a:pt x="18967" y="19128"/>
                    <a:pt x="20176" y="18518"/>
                    <a:pt x="20698" y="17760"/>
                  </a:cubicBezTo>
                  <a:cubicBezTo>
                    <a:pt x="20890" y="17482"/>
                    <a:pt x="21083" y="17339"/>
                    <a:pt x="21276" y="17339"/>
                  </a:cubicBezTo>
                  <a:cubicBezTo>
                    <a:pt x="21495" y="17339"/>
                    <a:pt x="21600" y="17444"/>
                    <a:pt x="21585" y="17652"/>
                  </a:cubicBezTo>
                  <a:cubicBezTo>
                    <a:pt x="21529" y="18333"/>
                    <a:pt x="21083" y="19082"/>
                    <a:pt x="20245" y="19899"/>
                  </a:cubicBezTo>
                  <a:cubicBezTo>
                    <a:pt x="19061" y="21026"/>
                    <a:pt x="17141" y="21591"/>
                    <a:pt x="14485" y="21591"/>
                  </a:cubicBezTo>
                  <a:cubicBezTo>
                    <a:pt x="14045" y="21591"/>
                    <a:pt x="13536" y="21576"/>
                    <a:pt x="12958" y="21543"/>
                  </a:cubicBezTo>
                  <a:lnTo>
                    <a:pt x="10730" y="21418"/>
                  </a:lnTo>
                  <a:cubicBezTo>
                    <a:pt x="9424" y="21346"/>
                    <a:pt x="8041" y="21311"/>
                    <a:pt x="6581" y="21311"/>
                  </a:cubicBezTo>
                  <a:cubicBezTo>
                    <a:pt x="4890" y="21311"/>
                    <a:pt x="3473" y="21372"/>
                    <a:pt x="2332" y="21496"/>
                  </a:cubicBezTo>
                  <a:cubicBezTo>
                    <a:pt x="1849" y="21549"/>
                    <a:pt x="1464" y="21580"/>
                    <a:pt x="1176" y="21591"/>
                  </a:cubicBezTo>
                  <a:cubicBezTo>
                    <a:pt x="831" y="21600"/>
                    <a:pt x="660" y="21508"/>
                    <a:pt x="660" y="21315"/>
                  </a:cubicBezTo>
                  <a:cubicBezTo>
                    <a:pt x="660" y="21154"/>
                    <a:pt x="846" y="21032"/>
                    <a:pt x="1221" y="20952"/>
                  </a:cubicBezTo>
                  <a:cubicBezTo>
                    <a:pt x="2176" y="20735"/>
                    <a:pt x="2816" y="20414"/>
                    <a:pt x="3140" y="19993"/>
                  </a:cubicBezTo>
                  <a:cubicBezTo>
                    <a:pt x="3466" y="19573"/>
                    <a:pt x="3628" y="18863"/>
                    <a:pt x="3628" y="17866"/>
                  </a:cubicBezTo>
                  <a:lnTo>
                    <a:pt x="3648" y="17147"/>
                  </a:lnTo>
                  <a:lnTo>
                    <a:pt x="3648" y="3210"/>
                  </a:lnTo>
                  <a:cubicBezTo>
                    <a:pt x="3648" y="1828"/>
                    <a:pt x="2907" y="1022"/>
                    <a:pt x="1422" y="793"/>
                  </a:cubicBezTo>
                  <a:lnTo>
                    <a:pt x="496" y="653"/>
                  </a:lnTo>
                  <a:cubicBezTo>
                    <a:pt x="164" y="603"/>
                    <a:pt x="0" y="501"/>
                    <a:pt x="0" y="348"/>
                  </a:cubicBezTo>
                  <a:cubicBezTo>
                    <a:pt x="0" y="116"/>
                    <a:pt x="232" y="0"/>
                    <a:pt x="699" y="0"/>
                  </a:cubicBezTo>
                  <a:cubicBezTo>
                    <a:pt x="1014" y="0"/>
                    <a:pt x="1447" y="20"/>
                    <a:pt x="1996" y="62"/>
                  </a:cubicBezTo>
                  <a:cubicBezTo>
                    <a:pt x="2929" y="124"/>
                    <a:pt x="3977" y="155"/>
                    <a:pt x="5144" y="155"/>
                  </a:cubicBezTo>
                  <a:cubicBezTo>
                    <a:pt x="6406" y="155"/>
                    <a:pt x="7549" y="129"/>
                    <a:pt x="8578" y="78"/>
                  </a:cubicBezTo>
                  <a:cubicBezTo>
                    <a:pt x="9099" y="56"/>
                    <a:pt x="9394" y="46"/>
                    <a:pt x="9463" y="46"/>
                  </a:cubicBezTo>
                  <a:cubicBezTo>
                    <a:pt x="9793" y="46"/>
                    <a:pt x="9957" y="122"/>
                    <a:pt x="9957" y="273"/>
                  </a:cubicBezTo>
                  <a:cubicBezTo>
                    <a:pt x="9957" y="498"/>
                    <a:pt x="9759" y="645"/>
                    <a:pt x="9361" y="715"/>
                  </a:cubicBezTo>
                  <a:lnTo>
                    <a:pt x="8638" y="840"/>
                  </a:lnTo>
                  <a:cubicBezTo>
                    <a:pt x="7400" y="1068"/>
                    <a:pt x="6783" y="1999"/>
                    <a:pt x="6783" y="3630"/>
                  </a:cubicBezTo>
                  <a:cubicBezTo>
                    <a:pt x="6783" y="3630"/>
                    <a:pt x="6783" y="17180"/>
                    <a:pt x="6783" y="17180"/>
                  </a:cubicBezTo>
                  <a:close/>
                  <a:moveTo>
                    <a:pt x="6783" y="1718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AutoShape 23"/>
            <p:cNvSpPr>
              <a:spLocks/>
            </p:cNvSpPr>
            <p:nvPr/>
          </p:nvSpPr>
          <p:spPr bwMode="auto">
            <a:xfrm>
              <a:off x="4178300" y="4787900"/>
              <a:ext cx="268288" cy="352425"/>
            </a:xfrm>
            <a:custGeom>
              <a:avLst/>
              <a:gdLst>
                <a:gd name="T0" fmla="*/ 6807 w 21600"/>
                <a:gd name="T1" fmla="*/ 8889 h 21600"/>
                <a:gd name="T2" fmla="*/ 8024 w 21600"/>
                <a:gd name="T3" fmla="*/ 9896 h 21600"/>
                <a:gd name="T4" fmla="*/ 14508 w 21600"/>
                <a:gd name="T5" fmla="*/ 9711 h 21600"/>
                <a:gd name="T6" fmla="*/ 16513 w 21600"/>
                <a:gd name="T7" fmla="*/ 7966 h 21600"/>
                <a:gd name="T8" fmla="*/ 17425 w 21600"/>
                <a:gd name="T9" fmla="*/ 8012 h 21600"/>
                <a:gd name="T10" fmla="*/ 17223 w 21600"/>
                <a:gd name="T11" fmla="*/ 11076 h 21600"/>
                <a:gd name="T12" fmla="*/ 17386 w 21600"/>
                <a:gd name="T13" fmla="*/ 13387 h 21600"/>
                <a:gd name="T14" fmla="*/ 16474 w 21600"/>
                <a:gd name="T15" fmla="*/ 13432 h 21600"/>
                <a:gd name="T16" fmla="*/ 15381 w 21600"/>
                <a:gd name="T17" fmla="*/ 11594 h 21600"/>
                <a:gd name="T18" fmla="*/ 8447 w 21600"/>
                <a:gd name="T19" fmla="*/ 11224 h 21600"/>
                <a:gd name="T20" fmla="*/ 6788 w 21600"/>
                <a:gd name="T21" fmla="*/ 11998 h 21600"/>
                <a:gd name="T22" fmla="*/ 6807 w 21600"/>
                <a:gd name="T23" fmla="*/ 18199 h 21600"/>
                <a:gd name="T24" fmla="*/ 10550 w 21600"/>
                <a:gd name="T25" fmla="*/ 20164 h 21600"/>
                <a:gd name="T26" fmla="*/ 21225 w 21600"/>
                <a:gd name="T27" fmla="*/ 17153 h 21600"/>
                <a:gd name="T28" fmla="*/ 20119 w 21600"/>
                <a:gd name="T29" fmla="*/ 19937 h 21600"/>
                <a:gd name="T30" fmla="*/ 14042 w 21600"/>
                <a:gd name="T31" fmla="*/ 21538 h 21600"/>
                <a:gd name="T32" fmla="*/ 2634 w 21600"/>
                <a:gd name="T33" fmla="*/ 21444 h 21600"/>
                <a:gd name="T34" fmla="*/ 934 w 21600"/>
                <a:gd name="T35" fmla="*/ 21219 h 21600"/>
                <a:gd name="T36" fmla="*/ 2228 w 21600"/>
                <a:gd name="T37" fmla="*/ 20689 h 21600"/>
                <a:gd name="T38" fmla="*/ 3708 w 21600"/>
                <a:gd name="T39" fmla="*/ 17519 h 21600"/>
                <a:gd name="T40" fmla="*/ 3069 w 21600"/>
                <a:gd name="T41" fmla="*/ 1476 h 21600"/>
                <a:gd name="T42" fmla="*/ 0 w 21600"/>
                <a:gd name="T43" fmla="*/ 422 h 21600"/>
                <a:gd name="T44" fmla="*/ 2269 w 21600"/>
                <a:gd name="T45" fmla="*/ 77 h 21600"/>
                <a:gd name="T46" fmla="*/ 13616 w 21600"/>
                <a:gd name="T47" fmla="*/ 263 h 21600"/>
                <a:gd name="T48" fmla="*/ 17952 w 21600"/>
                <a:gd name="T49" fmla="*/ 93 h 21600"/>
                <a:gd name="T50" fmla="*/ 19432 w 21600"/>
                <a:gd name="T51" fmla="*/ 477 h 21600"/>
                <a:gd name="T52" fmla="*/ 19209 w 21600"/>
                <a:gd name="T53" fmla="*/ 2062 h 21600"/>
                <a:gd name="T54" fmla="*/ 18921 w 21600"/>
                <a:gd name="T55" fmla="*/ 4084 h 21600"/>
                <a:gd name="T56" fmla="*/ 18074 w 21600"/>
                <a:gd name="T57" fmla="*/ 3860 h 21600"/>
                <a:gd name="T58" fmla="*/ 17830 w 21600"/>
                <a:gd name="T59" fmla="*/ 2517 h 21600"/>
                <a:gd name="T60" fmla="*/ 11965 w 21600"/>
                <a:gd name="T61" fmla="*/ 1359 h 21600"/>
                <a:gd name="T62" fmla="*/ 7173 w 21600"/>
                <a:gd name="T63" fmla="*/ 1599 h 21600"/>
                <a:gd name="T64" fmla="*/ 6807 w 21600"/>
                <a:gd name="T65" fmla="*/ 265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00" h="21600">
                  <a:moveTo>
                    <a:pt x="6807" y="2659"/>
                  </a:moveTo>
                  <a:lnTo>
                    <a:pt x="6807" y="8889"/>
                  </a:lnTo>
                  <a:cubicBezTo>
                    <a:pt x="6807" y="9364"/>
                    <a:pt x="6865" y="9651"/>
                    <a:pt x="6979" y="9749"/>
                  </a:cubicBezTo>
                  <a:cubicBezTo>
                    <a:pt x="7096" y="9847"/>
                    <a:pt x="7444" y="9896"/>
                    <a:pt x="8024" y="9896"/>
                  </a:cubicBezTo>
                  <a:lnTo>
                    <a:pt x="11144" y="9896"/>
                  </a:lnTo>
                  <a:cubicBezTo>
                    <a:pt x="12563" y="9896"/>
                    <a:pt x="13684" y="9834"/>
                    <a:pt x="14508" y="9711"/>
                  </a:cubicBezTo>
                  <a:cubicBezTo>
                    <a:pt x="15237" y="9598"/>
                    <a:pt x="15711" y="9448"/>
                    <a:pt x="15927" y="9263"/>
                  </a:cubicBezTo>
                  <a:cubicBezTo>
                    <a:pt x="16142" y="9078"/>
                    <a:pt x="16338" y="8646"/>
                    <a:pt x="16513" y="7966"/>
                  </a:cubicBezTo>
                  <a:cubicBezTo>
                    <a:pt x="16582" y="7709"/>
                    <a:pt x="16755" y="7585"/>
                    <a:pt x="17032" y="7596"/>
                  </a:cubicBezTo>
                  <a:cubicBezTo>
                    <a:pt x="17294" y="7607"/>
                    <a:pt x="17425" y="7745"/>
                    <a:pt x="17425" y="8012"/>
                  </a:cubicBezTo>
                  <a:cubicBezTo>
                    <a:pt x="17425" y="8083"/>
                    <a:pt x="17418" y="8196"/>
                    <a:pt x="17403" y="8350"/>
                  </a:cubicBezTo>
                  <a:cubicBezTo>
                    <a:pt x="17283" y="9347"/>
                    <a:pt x="17223" y="10255"/>
                    <a:pt x="17223" y="11076"/>
                  </a:cubicBezTo>
                  <a:cubicBezTo>
                    <a:pt x="17223" y="11702"/>
                    <a:pt x="17262" y="12323"/>
                    <a:pt x="17345" y="12940"/>
                  </a:cubicBezTo>
                  <a:cubicBezTo>
                    <a:pt x="17371" y="13145"/>
                    <a:pt x="17386" y="13294"/>
                    <a:pt x="17386" y="13387"/>
                  </a:cubicBezTo>
                  <a:cubicBezTo>
                    <a:pt x="17386" y="13643"/>
                    <a:pt x="17253" y="13771"/>
                    <a:pt x="16991" y="13771"/>
                  </a:cubicBezTo>
                  <a:cubicBezTo>
                    <a:pt x="16700" y="13771"/>
                    <a:pt x="16528" y="13659"/>
                    <a:pt x="16474" y="13432"/>
                  </a:cubicBezTo>
                  <a:lnTo>
                    <a:pt x="16352" y="12999"/>
                  </a:lnTo>
                  <a:cubicBezTo>
                    <a:pt x="16189" y="12309"/>
                    <a:pt x="15867" y="11841"/>
                    <a:pt x="15381" y="11594"/>
                  </a:cubicBezTo>
                  <a:cubicBezTo>
                    <a:pt x="14896" y="11347"/>
                    <a:pt x="14074" y="11224"/>
                    <a:pt x="12914" y="11224"/>
                  </a:cubicBezTo>
                  <a:lnTo>
                    <a:pt x="8447" y="11224"/>
                  </a:lnTo>
                  <a:cubicBezTo>
                    <a:pt x="7786" y="11224"/>
                    <a:pt x="7345" y="11276"/>
                    <a:pt x="7122" y="11378"/>
                  </a:cubicBezTo>
                  <a:cubicBezTo>
                    <a:pt x="6899" y="11481"/>
                    <a:pt x="6788" y="11688"/>
                    <a:pt x="6788" y="11998"/>
                  </a:cubicBezTo>
                  <a:lnTo>
                    <a:pt x="6807" y="12508"/>
                  </a:lnTo>
                  <a:lnTo>
                    <a:pt x="6807" y="18199"/>
                  </a:lnTo>
                  <a:cubicBezTo>
                    <a:pt x="6807" y="19075"/>
                    <a:pt x="7013" y="19622"/>
                    <a:pt x="7426" y="19837"/>
                  </a:cubicBezTo>
                  <a:cubicBezTo>
                    <a:pt x="7835" y="20054"/>
                    <a:pt x="8878" y="20164"/>
                    <a:pt x="10550" y="20164"/>
                  </a:cubicBezTo>
                  <a:cubicBezTo>
                    <a:pt x="15851" y="20164"/>
                    <a:pt x="19258" y="19253"/>
                    <a:pt x="20768" y="17431"/>
                  </a:cubicBezTo>
                  <a:cubicBezTo>
                    <a:pt x="20921" y="17256"/>
                    <a:pt x="21074" y="17162"/>
                    <a:pt x="21225" y="17153"/>
                  </a:cubicBezTo>
                  <a:cubicBezTo>
                    <a:pt x="21474" y="17142"/>
                    <a:pt x="21600" y="17274"/>
                    <a:pt x="21600" y="17554"/>
                  </a:cubicBezTo>
                  <a:cubicBezTo>
                    <a:pt x="21600" y="18220"/>
                    <a:pt x="21106" y="19016"/>
                    <a:pt x="20119" y="19937"/>
                  </a:cubicBezTo>
                  <a:cubicBezTo>
                    <a:pt x="18932" y="21046"/>
                    <a:pt x="17433" y="21600"/>
                    <a:pt x="15623" y="21600"/>
                  </a:cubicBezTo>
                  <a:cubicBezTo>
                    <a:pt x="15229" y="21600"/>
                    <a:pt x="14703" y="21577"/>
                    <a:pt x="14042" y="21538"/>
                  </a:cubicBezTo>
                  <a:cubicBezTo>
                    <a:pt x="11461" y="21353"/>
                    <a:pt x="9327" y="21260"/>
                    <a:pt x="7639" y="21260"/>
                  </a:cubicBezTo>
                  <a:cubicBezTo>
                    <a:pt x="5275" y="21260"/>
                    <a:pt x="3607" y="21321"/>
                    <a:pt x="2634" y="21444"/>
                  </a:cubicBezTo>
                  <a:cubicBezTo>
                    <a:pt x="2121" y="21516"/>
                    <a:pt x="1769" y="21551"/>
                    <a:pt x="1579" y="21551"/>
                  </a:cubicBezTo>
                  <a:cubicBezTo>
                    <a:pt x="1149" y="21551"/>
                    <a:pt x="934" y="21442"/>
                    <a:pt x="934" y="21219"/>
                  </a:cubicBezTo>
                  <a:cubicBezTo>
                    <a:pt x="934" y="21050"/>
                    <a:pt x="1107" y="20929"/>
                    <a:pt x="1460" y="20859"/>
                  </a:cubicBezTo>
                  <a:lnTo>
                    <a:pt x="2228" y="20689"/>
                  </a:lnTo>
                  <a:cubicBezTo>
                    <a:pt x="3200" y="20481"/>
                    <a:pt x="3688" y="19760"/>
                    <a:pt x="3688" y="18522"/>
                  </a:cubicBezTo>
                  <a:lnTo>
                    <a:pt x="3708" y="17519"/>
                  </a:lnTo>
                  <a:lnTo>
                    <a:pt x="3708" y="4453"/>
                  </a:lnTo>
                  <a:cubicBezTo>
                    <a:pt x="3708" y="2978"/>
                    <a:pt x="3494" y="1986"/>
                    <a:pt x="3069" y="1476"/>
                  </a:cubicBezTo>
                  <a:cubicBezTo>
                    <a:pt x="2643" y="965"/>
                    <a:pt x="1817" y="711"/>
                    <a:pt x="587" y="711"/>
                  </a:cubicBezTo>
                  <a:cubicBezTo>
                    <a:pt x="196" y="711"/>
                    <a:pt x="0" y="615"/>
                    <a:pt x="0" y="422"/>
                  </a:cubicBezTo>
                  <a:cubicBezTo>
                    <a:pt x="0" y="141"/>
                    <a:pt x="304" y="0"/>
                    <a:pt x="911" y="0"/>
                  </a:cubicBezTo>
                  <a:cubicBezTo>
                    <a:pt x="1249" y="0"/>
                    <a:pt x="1702" y="25"/>
                    <a:pt x="2269" y="77"/>
                  </a:cubicBezTo>
                  <a:cubicBezTo>
                    <a:pt x="4201" y="241"/>
                    <a:pt x="6524" y="324"/>
                    <a:pt x="9239" y="324"/>
                  </a:cubicBezTo>
                  <a:cubicBezTo>
                    <a:pt x="10888" y="324"/>
                    <a:pt x="12346" y="304"/>
                    <a:pt x="13616" y="263"/>
                  </a:cubicBezTo>
                  <a:lnTo>
                    <a:pt x="16494" y="154"/>
                  </a:lnTo>
                  <a:cubicBezTo>
                    <a:pt x="17291" y="134"/>
                    <a:pt x="17776" y="113"/>
                    <a:pt x="17952" y="93"/>
                  </a:cubicBezTo>
                  <a:cubicBezTo>
                    <a:pt x="18317" y="51"/>
                    <a:pt x="18587" y="31"/>
                    <a:pt x="18763" y="31"/>
                  </a:cubicBezTo>
                  <a:cubicBezTo>
                    <a:pt x="19209" y="31"/>
                    <a:pt x="19432" y="180"/>
                    <a:pt x="19432" y="477"/>
                  </a:cubicBezTo>
                  <a:cubicBezTo>
                    <a:pt x="19432" y="569"/>
                    <a:pt x="19411" y="687"/>
                    <a:pt x="19370" y="831"/>
                  </a:cubicBezTo>
                  <a:cubicBezTo>
                    <a:pt x="19329" y="975"/>
                    <a:pt x="19275" y="1385"/>
                    <a:pt x="19209" y="2062"/>
                  </a:cubicBezTo>
                  <a:lnTo>
                    <a:pt x="19127" y="2970"/>
                  </a:lnTo>
                  <a:cubicBezTo>
                    <a:pt x="19059" y="3563"/>
                    <a:pt x="18990" y="3936"/>
                    <a:pt x="18921" y="4084"/>
                  </a:cubicBezTo>
                  <a:cubicBezTo>
                    <a:pt x="18851" y="4233"/>
                    <a:pt x="18702" y="4313"/>
                    <a:pt x="18467" y="4323"/>
                  </a:cubicBezTo>
                  <a:cubicBezTo>
                    <a:pt x="18204" y="4333"/>
                    <a:pt x="18074" y="4179"/>
                    <a:pt x="18074" y="3860"/>
                  </a:cubicBezTo>
                  <a:lnTo>
                    <a:pt x="18074" y="3458"/>
                  </a:lnTo>
                  <a:cubicBezTo>
                    <a:pt x="18074" y="3129"/>
                    <a:pt x="17993" y="2815"/>
                    <a:pt x="17830" y="2517"/>
                  </a:cubicBezTo>
                  <a:cubicBezTo>
                    <a:pt x="17576" y="2053"/>
                    <a:pt x="17057" y="1745"/>
                    <a:pt x="16274" y="1590"/>
                  </a:cubicBezTo>
                  <a:cubicBezTo>
                    <a:pt x="15491" y="1436"/>
                    <a:pt x="14057" y="1359"/>
                    <a:pt x="11965" y="1359"/>
                  </a:cubicBezTo>
                  <a:lnTo>
                    <a:pt x="8792" y="1359"/>
                  </a:lnTo>
                  <a:cubicBezTo>
                    <a:pt x="7954" y="1359"/>
                    <a:pt x="7414" y="1439"/>
                    <a:pt x="7173" y="1599"/>
                  </a:cubicBezTo>
                  <a:cubicBezTo>
                    <a:pt x="6929" y="1759"/>
                    <a:pt x="6807" y="2113"/>
                    <a:pt x="6807" y="2659"/>
                  </a:cubicBezTo>
                  <a:close/>
                  <a:moveTo>
                    <a:pt x="6807" y="265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AutoShape 24"/>
            <p:cNvSpPr>
              <a:spLocks/>
            </p:cNvSpPr>
            <p:nvPr/>
          </p:nvSpPr>
          <p:spPr bwMode="auto">
            <a:xfrm>
              <a:off x="4584700" y="4787900"/>
              <a:ext cx="314325" cy="347663"/>
            </a:xfrm>
            <a:custGeom>
              <a:avLst/>
              <a:gdLst>
                <a:gd name="T0" fmla="*/ 18129 w 21590"/>
                <a:gd name="T1" fmla="*/ 1629 h 21600"/>
                <a:gd name="T2" fmla="*/ 13267 w 21590"/>
                <a:gd name="T3" fmla="*/ 1629 h 21600"/>
                <a:gd name="T4" fmla="*/ 12308 w 21590"/>
                <a:gd name="T5" fmla="*/ 1818 h 21600"/>
                <a:gd name="T6" fmla="*/ 12110 w 21590"/>
                <a:gd name="T7" fmla="*/ 2743 h 21600"/>
                <a:gd name="T8" fmla="*/ 12110 w 21590"/>
                <a:gd name="T9" fmla="*/ 18119 h 21600"/>
                <a:gd name="T10" fmla="*/ 12125 w 21590"/>
                <a:gd name="T11" fmla="*/ 18729 h 21600"/>
                <a:gd name="T12" fmla="*/ 14392 w 21590"/>
                <a:gd name="T13" fmla="*/ 20911 h 21600"/>
                <a:gd name="T14" fmla="*/ 14997 w 21590"/>
                <a:gd name="T15" fmla="*/ 21263 h 21600"/>
                <a:gd name="T16" fmla="*/ 14512 w 21590"/>
                <a:gd name="T17" fmla="*/ 21600 h 21600"/>
                <a:gd name="T18" fmla="*/ 13663 w 21590"/>
                <a:gd name="T19" fmla="*/ 21504 h 21600"/>
                <a:gd name="T20" fmla="*/ 12103 w 21590"/>
                <a:gd name="T21" fmla="*/ 21458 h 21600"/>
                <a:gd name="T22" fmla="*/ 10838 w 21590"/>
                <a:gd name="T23" fmla="*/ 21443 h 21600"/>
                <a:gd name="T24" fmla="*/ 9485 w 21590"/>
                <a:gd name="T25" fmla="*/ 21458 h 21600"/>
                <a:gd name="T26" fmla="*/ 8254 w 21590"/>
                <a:gd name="T27" fmla="*/ 21504 h 21600"/>
                <a:gd name="T28" fmla="*/ 7093 w 21590"/>
                <a:gd name="T29" fmla="*/ 21600 h 21600"/>
                <a:gd name="T30" fmla="*/ 6573 w 21590"/>
                <a:gd name="T31" fmla="*/ 21263 h 21600"/>
                <a:gd name="T32" fmla="*/ 7144 w 21590"/>
                <a:gd name="T33" fmla="*/ 20958 h 21600"/>
                <a:gd name="T34" fmla="*/ 8944 w 21590"/>
                <a:gd name="T35" fmla="*/ 20291 h 21600"/>
                <a:gd name="T36" fmla="*/ 9410 w 21590"/>
                <a:gd name="T37" fmla="*/ 18462 h 21600"/>
                <a:gd name="T38" fmla="*/ 9410 w 21590"/>
                <a:gd name="T39" fmla="*/ 2916 h 21600"/>
                <a:gd name="T40" fmla="*/ 9393 w 21590"/>
                <a:gd name="T41" fmla="*/ 2507 h 21600"/>
                <a:gd name="T42" fmla="*/ 9211 w 21590"/>
                <a:gd name="T43" fmla="*/ 1786 h 21600"/>
                <a:gd name="T44" fmla="*/ 8373 w 21590"/>
                <a:gd name="T45" fmla="*/ 1629 h 21600"/>
                <a:gd name="T46" fmla="*/ 3788 w 21590"/>
                <a:gd name="T47" fmla="*/ 1629 h 21600"/>
                <a:gd name="T48" fmla="*/ 1755 w 21590"/>
                <a:gd name="T49" fmla="*/ 2138 h 21600"/>
                <a:gd name="T50" fmla="*/ 779 w 21590"/>
                <a:gd name="T51" fmla="*/ 4057 h 21600"/>
                <a:gd name="T52" fmla="*/ 310 w 21590"/>
                <a:gd name="T53" fmla="*/ 4652 h 21600"/>
                <a:gd name="T54" fmla="*/ 0 w 21590"/>
                <a:gd name="T55" fmla="*/ 4231 h 21600"/>
                <a:gd name="T56" fmla="*/ 208 w 21590"/>
                <a:gd name="T57" fmla="*/ 3029 h 21600"/>
                <a:gd name="T58" fmla="*/ 467 w 21590"/>
                <a:gd name="T59" fmla="*/ 1170 h 21600"/>
                <a:gd name="T60" fmla="*/ 648 w 21590"/>
                <a:gd name="T61" fmla="*/ 226 h 21600"/>
                <a:gd name="T62" fmla="*/ 1419 w 21590"/>
                <a:gd name="T63" fmla="*/ 0 h 21600"/>
                <a:gd name="T64" fmla="*/ 20048 w 21590"/>
                <a:gd name="T65" fmla="*/ 0 h 21600"/>
                <a:gd name="T66" fmla="*/ 21199 w 21590"/>
                <a:gd name="T67" fmla="*/ 187 h 21600"/>
                <a:gd name="T68" fmla="*/ 21398 w 21590"/>
                <a:gd name="T69" fmla="*/ 1295 h 21600"/>
                <a:gd name="T70" fmla="*/ 21485 w 21590"/>
                <a:gd name="T71" fmla="*/ 2636 h 21600"/>
                <a:gd name="T72" fmla="*/ 21589 w 21590"/>
                <a:gd name="T73" fmla="*/ 3401 h 21600"/>
                <a:gd name="T74" fmla="*/ 21226 w 21590"/>
                <a:gd name="T75" fmla="*/ 3901 h 21600"/>
                <a:gd name="T76" fmla="*/ 20810 w 21590"/>
                <a:gd name="T77" fmla="*/ 3415 h 21600"/>
                <a:gd name="T78" fmla="*/ 20083 w 21590"/>
                <a:gd name="T79" fmla="*/ 1966 h 21600"/>
                <a:gd name="T80" fmla="*/ 18129 w 21590"/>
                <a:gd name="T81" fmla="*/ 1629 h 21600"/>
                <a:gd name="T82" fmla="*/ 18129 w 21590"/>
                <a:gd name="T83" fmla="*/ 162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590" h="21600">
                  <a:moveTo>
                    <a:pt x="18129" y="1629"/>
                  </a:moveTo>
                  <a:lnTo>
                    <a:pt x="13267" y="1629"/>
                  </a:lnTo>
                  <a:cubicBezTo>
                    <a:pt x="12760" y="1629"/>
                    <a:pt x="12440" y="1692"/>
                    <a:pt x="12308" y="1818"/>
                  </a:cubicBezTo>
                  <a:cubicBezTo>
                    <a:pt x="12175" y="1942"/>
                    <a:pt x="12110" y="2251"/>
                    <a:pt x="12110" y="2743"/>
                  </a:cubicBezTo>
                  <a:lnTo>
                    <a:pt x="12110" y="18119"/>
                  </a:lnTo>
                  <a:lnTo>
                    <a:pt x="12125" y="18729"/>
                  </a:lnTo>
                  <a:cubicBezTo>
                    <a:pt x="12184" y="19953"/>
                    <a:pt x="12940" y="20680"/>
                    <a:pt x="14392" y="20911"/>
                  </a:cubicBezTo>
                  <a:cubicBezTo>
                    <a:pt x="14795" y="20972"/>
                    <a:pt x="14997" y="21089"/>
                    <a:pt x="14997" y="21263"/>
                  </a:cubicBezTo>
                  <a:cubicBezTo>
                    <a:pt x="14997" y="21488"/>
                    <a:pt x="14835" y="21600"/>
                    <a:pt x="14512" y="21600"/>
                  </a:cubicBezTo>
                  <a:cubicBezTo>
                    <a:pt x="14373" y="21600"/>
                    <a:pt x="14092" y="21568"/>
                    <a:pt x="13663" y="21504"/>
                  </a:cubicBezTo>
                  <a:cubicBezTo>
                    <a:pt x="13443" y="21474"/>
                    <a:pt x="12924" y="21458"/>
                    <a:pt x="12103" y="21458"/>
                  </a:cubicBezTo>
                  <a:lnTo>
                    <a:pt x="10838" y="21443"/>
                  </a:lnTo>
                  <a:lnTo>
                    <a:pt x="9485" y="21458"/>
                  </a:lnTo>
                  <a:cubicBezTo>
                    <a:pt x="9000" y="21458"/>
                    <a:pt x="8590" y="21474"/>
                    <a:pt x="8254" y="21504"/>
                  </a:cubicBezTo>
                  <a:cubicBezTo>
                    <a:pt x="7595" y="21568"/>
                    <a:pt x="7208" y="21600"/>
                    <a:pt x="7093" y="21600"/>
                  </a:cubicBezTo>
                  <a:cubicBezTo>
                    <a:pt x="6745" y="21600"/>
                    <a:pt x="6573" y="21488"/>
                    <a:pt x="6573" y="21263"/>
                  </a:cubicBezTo>
                  <a:cubicBezTo>
                    <a:pt x="6573" y="21101"/>
                    <a:pt x="6763" y="20998"/>
                    <a:pt x="7144" y="20958"/>
                  </a:cubicBezTo>
                  <a:cubicBezTo>
                    <a:pt x="8032" y="20853"/>
                    <a:pt x="8631" y="20630"/>
                    <a:pt x="8944" y="20291"/>
                  </a:cubicBezTo>
                  <a:cubicBezTo>
                    <a:pt x="9254" y="19950"/>
                    <a:pt x="9410" y="19340"/>
                    <a:pt x="9410" y="18462"/>
                  </a:cubicBezTo>
                  <a:lnTo>
                    <a:pt x="9410" y="2916"/>
                  </a:lnTo>
                  <a:lnTo>
                    <a:pt x="9393" y="2507"/>
                  </a:lnTo>
                  <a:cubicBezTo>
                    <a:pt x="9393" y="2131"/>
                    <a:pt x="9332" y="1890"/>
                    <a:pt x="9211" y="1786"/>
                  </a:cubicBezTo>
                  <a:cubicBezTo>
                    <a:pt x="9089" y="1682"/>
                    <a:pt x="8811" y="1629"/>
                    <a:pt x="8373" y="1629"/>
                  </a:cubicBezTo>
                  <a:lnTo>
                    <a:pt x="3788" y="1629"/>
                  </a:lnTo>
                  <a:cubicBezTo>
                    <a:pt x="2854" y="1629"/>
                    <a:pt x="2177" y="1799"/>
                    <a:pt x="1755" y="2138"/>
                  </a:cubicBezTo>
                  <a:cubicBezTo>
                    <a:pt x="1334" y="2477"/>
                    <a:pt x="1010" y="3117"/>
                    <a:pt x="779" y="4057"/>
                  </a:cubicBezTo>
                  <a:cubicBezTo>
                    <a:pt x="674" y="4464"/>
                    <a:pt x="518" y="4662"/>
                    <a:pt x="310" y="4652"/>
                  </a:cubicBezTo>
                  <a:cubicBezTo>
                    <a:pt x="104" y="4642"/>
                    <a:pt x="0" y="4502"/>
                    <a:pt x="0" y="4231"/>
                  </a:cubicBezTo>
                  <a:cubicBezTo>
                    <a:pt x="0" y="4012"/>
                    <a:pt x="69" y="3611"/>
                    <a:pt x="208" y="3029"/>
                  </a:cubicBezTo>
                  <a:cubicBezTo>
                    <a:pt x="380" y="2280"/>
                    <a:pt x="467" y="1660"/>
                    <a:pt x="467" y="1170"/>
                  </a:cubicBezTo>
                  <a:cubicBezTo>
                    <a:pt x="467" y="692"/>
                    <a:pt x="528" y="378"/>
                    <a:pt x="648" y="226"/>
                  </a:cubicBezTo>
                  <a:cubicBezTo>
                    <a:pt x="769" y="75"/>
                    <a:pt x="1027" y="0"/>
                    <a:pt x="1419" y="0"/>
                  </a:cubicBezTo>
                  <a:lnTo>
                    <a:pt x="20048" y="0"/>
                  </a:lnTo>
                  <a:cubicBezTo>
                    <a:pt x="20681" y="0"/>
                    <a:pt x="21066" y="62"/>
                    <a:pt x="21199" y="187"/>
                  </a:cubicBezTo>
                  <a:cubicBezTo>
                    <a:pt x="21331" y="313"/>
                    <a:pt x="21398" y="681"/>
                    <a:pt x="21398" y="1295"/>
                  </a:cubicBezTo>
                  <a:cubicBezTo>
                    <a:pt x="21398" y="1909"/>
                    <a:pt x="21427" y="2355"/>
                    <a:pt x="21485" y="2636"/>
                  </a:cubicBezTo>
                  <a:cubicBezTo>
                    <a:pt x="21542" y="2990"/>
                    <a:pt x="21576" y="3244"/>
                    <a:pt x="21589" y="3401"/>
                  </a:cubicBezTo>
                  <a:cubicBezTo>
                    <a:pt x="21600" y="3714"/>
                    <a:pt x="21478" y="3880"/>
                    <a:pt x="21226" y="3901"/>
                  </a:cubicBezTo>
                  <a:cubicBezTo>
                    <a:pt x="21017" y="3911"/>
                    <a:pt x="20879" y="3749"/>
                    <a:pt x="20810" y="3415"/>
                  </a:cubicBezTo>
                  <a:cubicBezTo>
                    <a:pt x="20659" y="2674"/>
                    <a:pt x="20418" y="2190"/>
                    <a:pt x="20083" y="1966"/>
                  </a:cubicBezTo>
                  <a:cubicBezTo>
                    <a:pt x="19749" y="1741"/>
                    <a:pt x="19097" y="1629"/>
                    <a:pt x="18129" y="1629"/>
                  </a:cubicBezTo>
                  <a:close/>
                  <a:moveTo>
                    <a:pt x="18129" y="162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AutoShape 25"/>
            <p:cNvSpPr>
              <a:spLocks/>
            </p:cNvSpPr>
            <p:nvPr/>
          </p:nvSpPr>
          <p:spPr bwMode="auto">
            <a:xfrm>
              <a:off x="5016500" y="4787900"/>
              <a:ext cx="314325" cy="347663"/>
            </a:xfrm>
            <a:custGeom>
              <a:avLst/>
              <a:gdLst>
                <a:gd name="T0" fmla="*/ 18130 w 21590"/>
                <a:gd name="T1" fmla="*/ 1629 h 21600"/>
                <a:gd name="T2" fmla="*/ 13268 w 21590"/>
                <a:gd name="T3" fmla="*/ 1629 h 21600"/>
                <a:gd name="T4" fmla="*/ 12309 w 21590"/>
                <a:gd name="T5" fmla="*/ 1818 h 21600"/>
                <a:gd name="T6" fmla="*/ 12108 w 21590"/>
                <a:gd name="T7" fmla="*/ 2743 h 21600"/>
                <a:gd name="T8" fmla="*/ 12108 w 21590"/>
                <a:gd name="T9" fmla="*/ 18119 h 21600"/>
                <a:gd name="T10" fmla="*/ 12126 w 21590"/>
                <a:gd name="T11" fmla="*/ 18729 h 21600"/>
                <a:gd name="T12" fmla="*/ 14393 w 21590"/>
                <a:gd name="T13" fmla="*/ 20911 h 21600"/>
                <a:gd name="T14" fmla="*/ 14998 w 21590"/>
                <a:gd name="T15" fmla="*/ 21263 h 21600"/>
                <a:gd name="T16" fmla="*/ 14513 w 21590"/>
                <a:gd name="T17" fmla="*/ 21600 h 21600"/>
                <a:gd name="T18" fmla="*/ 13663 w 21590"/>
                <a:gd name="T19" fmla="*/ 21504 h 21600"/>
                <a:gd name="T20" fmla="*/ 12104 w 21590"/>
                <a:gd name="T21" fmla="*/ 21458 h 21600"/>
                <a:gd name="T22" fmla="*/ 10838 w 21590"/>
                <a:gd name="T23" fmla="*/ 21443 h 21600"/>
                <a:gd name="T24" fmla="*/ 9484 w 21590"/>
                <a:gd name="T25" fmla="*/ 21458 h 21600"/>
                <a:gd name="T26" fmla="*/ 8254 w 21590"/>
                <a:gd name="T27" fmla="*/ 21504 h 21600"/>
                <a:gd name="T28" fmla="*/ 7093 w 21590"/>
                <a:gd name="T29" fmla="*/ 21600 h 21600"/>
                <a:gd name="T30" fmla="*/ 6573 w 21590"/>
                <a:gd name="T31" fmla="*/ 21263 h 21600"/>
                <a:gd name="T32" fmla="*/ 7144 w 21590"/>
                <a:gd name="T33" fmla="*/ 20958 h 21600"/>
                <a:gd name="T34" fmla="*/ 8944 w 21590"/>
                <a:gd name="T35" fmla="*/ 20291 h 21600"/>
                <a:gd name="T36" fmla="*/ 9411 w 21590"/>
                <a:gd name="T37" fmla="*/ 18462 h 21600"/>
                <a:gd name="T38" fmla="*/ 9411 w 21590"/>
                <a:gd name="T39" fmla="*/ 2916 h 21600"/>
                <a:gd name="T40" fmla="*/ 9392 w 21590"/>
                <a:gd name="T41" fmla="*/ 2507 h 21600"/>
                <a:gd name="T42" fmla="*/ 9211 w 21590"/>
                <a:gd name="T43" fmla="*/ 1786 h 21600"/>
                <a:gd name="T44" fmla="*/ 8373 w 21590"/>
                <a:gd name="T45" fmla="*/ 1629 h 21600"/>
                <a:gd name="T46" fmla="*/ 3788 w 21590"/>
                <a:gd name="T47" fmla="*/ 1629 h 21600"/>
                <a:gd name="T48" fmla="*/ 1755 w 21590"/>
                <a:gd name="T49" fmla="*/ 2138 h 21600"/>
                <a:gd name="T50" fmla="*/ 778 w 21590"/>
                <a:gd name="T51" fmla="*/ 4057 h 21600"/>
                <a:gd name="T52" fmla="*/ 310 w 21590"/>
                <a:gd name="T53" fmla="*/ 4652 h 21600"/>
                <a:gd name="T54" fmla="*/ 0 w 21590"/>
                <a:gd name="T55" fmla="*/ 4231 h 21600"/>
                <a:gd name="T56" fmla="*/ 208 w 21590"/>
                <a:gd name="T57" fmla="*/ 3029 h 21600"/>
                <a:gd name="T58" fmla="*/ 467 w 21590"/>
                <a:gd name="T59" fmla="*/ 1170 h 21600"/>
                <a:gd name="T60" fmla="*/ 647 w 21590"/>
                <a:gd name="T61" fmla="*/ 226 h 21600"/>
                <a:gd name="T62" fmla="*/ 1419 w 21590"/>
                <a:gd name="T63" fmla="*/ 0 h 21600"/>
                <a:gd name="T64" fmla="*/ 20048 w 21590"/>
                <a:gd name="T65" fmla="*/ 0 h 21600"/>
                <a:gd name="T66" fmla="*/ 21200 w 21590"/>
                <a:gd name="T67" fmla="*/ 187 h 21600"/>
                <a:gd name="T68" fmla="*/ 21398 w 21590"/>
                <a:gd name="T69" fmla="*/ 1295 h 21600"/>
                <a:gd name="T70" fmla="*/ 21484 w 21590"/>
                <a:gd name="T71" fmla="*/ 2636 h 21600"/>
                <a:gd name="T72" fmla="*/ 21590 w 21590"/>
                <a:gd name="T73" fmla="*/ 3401 h 21600"/>
                <a:gd name="T74" fmla="*/ 21227 w 21590"/>
                <a:gd name="T75" fmla="*/ 3901 h 21600"/>
                <a:gd name="T76" fmla="*/ 20811 w 21590"/>
                <a:gd name="T77" fmla="*/ 3415 h 21600"/>
                <a:gd name="T78" fmla="*/ 20083 w 21590"/>
                <a:gd name="T79" fmla="*/ 1966 h 21600"/>
                <a:gd name="T80" fmla="*/ 18130 w 21590"/>
                <a:gd name="T81" fmla="*/ 1629 h 21600"/>
                <a:gd name="T82" fmla="*/ 18130 w 21590"/>
                <a:gd name="T83" fmla="*/ 162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590" h="21600">
                  <a:moveTo>
                    <a:pt x="18130" y="1629"/>
                  </a:moveTo>
                  <a:lnTo>
                    <a:pt x="13268" y="1629"/>
                  </a:lnTo>
                  <a:cubicBezTo>
                    <a:pt x="12761" y="1629"/>
                    <a:pt x="12441" y="1692"/>
                    <a:pt x="12309" y="1818"/>
                  </a:cubicBezTo>
                  <a:cubicBezTo>
                    <a:pt x="12175" y="1942"/>
                    <a:pt x="12108" y="2251"/>
                    <a:pt x="12108" y="2743"/>
                  </a:cubicBezTo>
                  <a:lnTo>
                    <a:pt x="12108" y="18119"/>
                  </a:lnTo>
                  <a:lnTo>
                    <a:pt x="12126" y="18729"/>
                  </a:lnTo>
                  <a:cubicBezTo>
                    <a:pt x="12184" y="19953"/>
                    <a:pt x="12938" y="20680"/>
                    <a:pt x="14393" y="20911"/>
                  </a:cubicBezTo>
                  <a:cubicBezTo>
                    <a:pt x="14796" y="20972"/>
                    <a:pt x="14998" y="21089"/>
                    <a:pt x="14998" y="21263"/>
                  </a:cubicBezTo>
                  <a:cubicBezTo>
                    <a:pt x="14998" y="21488"/>
                    <a:pt x="14836" y="21600"/>
                    <a:pt x="14513" y="21600"/>
                  </a:cubicBezTo>
                  <a:cubicBezTo>
                    <a:pt x="14373" y="21600"/>
                    <a:pt x="14092" y="21568"/>
                    <a:pt x="13663" y="21504"/>
                  </a:cubicBezTo>
                  <a:cubicBezTo>
                    <a:pt x="13444" y="21474"/>
                    <a:pt x="12925" y="21458"/>
                    <a:pt x="12104" y="21458"/>
                  </a:cubicBezTo>
                  <a:lnTo>
                    <a:pt x="10838" y="21443"/>
                  </a:lnTo>
                  <a:lnTo>
                    <a:pt x="9484" y="21458"/>
                  </a:lnTo>
                  <a:cubicBezTo>
                    <a:pt x="9000" y="21458"/>
                    <a:pt x="8589" y="21474"/>
                    <a:pt x="8254" y="21504"/>
                  </a:cubicBezTo>
                  <a:cubicBezTo>
                    <a:pt x="7595" y="21568"/>
                    <a:pt x="7208" y="21600"/>
                    <a:pt x="7093" y="21600"/>
                  </a:cubicBezTo>
                  <a:cubicBezTo>
                    <a:pt x="6746" y="21600"/>
                    <a:pt x="6573" y="21488"/>
                    <a:pt x="6573" y="21263"/>
                  </a:cubicBezTo>
                  <a:cubicBezTo>
                    <a:pt x="6573" y="21101"/>
                    <a:pt x="6764" y="20998"/>
                    <a:pt x="7144" y="20958"/>
                  </a:cubicBezTo>
                  <a:cubicBezTo>
                    <a:pt x="8032" y="20853"/>
                    <a:pt x="8632" y="20630"/>
                    <a:pt x="8944" y="20291"/>
                  </a:cubicBezTo>
                  <a:cubicBezTo>
                    <a:pt x="9255" y="19950"/>
                    <a:pt x="9411" y="19340"/>
                    <a:pt x="9411" y="18462"/>
                  </a:cubicBezTo>
                  <a:lnTo>
                    <a:pt x="9411" y="2916"/>
                  </a:lnTo>
                  <a:lnTo>
                    <a:pt x="9392" y="2507"/>
                  </a:lnTo>
                  <a:cubicBezTo>
                    <a:pt x="9392" y="2131"/>
                    <a:pt x="9333" y="1890"/>
                    <a:pt x="9211" y="1786"/>
                  </a:cubicBezTo>
                  <a:cubicBezTo>
                    <a:pt x="9090" y="1682"/>
                    <a:pt x="8812" y="1629"/>
                    <a:pt x="8373" y="1629"/>
                  </a:cubicBezTo>
                  <a:lnTo>
                    <a:pt x="3788" y="1629"/>
                  </a:lnTo>
                  <a:cubicBezTo>
                    <a:pt x="2854" y="1629"/>
                    <a:pt x="2175" y="1799"/>
                    <a:pt x="1755" y="2138"/>
                  </a:cubicBezTo>
                  <a:cubicBezTo>
                    <a:pt x="1334" y="2477"/>
                    <a:pt x="1009" y="3117"/>
                    <a:pt x="778" y="4057"/>
                  </a:cubicBezTo>
                  <a:cubicBezTo>
                    <a:pt x="673" y="4464"/>
                    <a:pt x="518" y="4662"/>
                    <a:pt x="310" y="4652"/>
                  </a:cubicBezTo>
                  <a:cubicBezTo>
                    <a:pt x="102" y="4642"/>
                    <a:pt x="0" y="4502"/>
                    <a:pt x="0" y="4231"/>
                  </a:cubicBezTo>
                  <a:cubicBezTo>
                    <a:pt x="0" y="4012"/>
                    <a:pt x="69" y="3611"/>
                    <a:pt x="208" y="3029"/>
                  </a:cubicBezTo>
                  <a:cubicBezTo>
                    <a:pt x="379" y="2280"/>
                    <a:pt x="467" y="1660"/>
                    <a:pt x="467" y="1170"/>
                  </a:cubicBezTo>
                  <a:cubicBezTo>
                    <a:pt x="467" y="692"/>
                    <a:pt x="527" y="378"/>
                    <a:pt x="647" y="226"/>
                  </a:cubicBezTo>
                  <a:cubicBezTo>
                    <a:pt x="769" y="75"/>
                    <a:pt x="1027" y="0"/>
                    <a:pt x="1419" y="0"/>
                  </a:cubicBezTo>
                  <a:lnTo>
                    <a:pt x="20048" y="0"/>
                  </a:lnTo>
                  <a:cubicBezTo>
                    <a:pt x="20683" y="0"/>
                    <a:pt x="21067" y="62"/>
                    <a:pt x="21200" y="187"/>
                  </a:cubicBezTo>
                  <a:cubicBezTo>
                    <a:pt x="21333" y="313"/>
                    <a:pt x="21398" y="681"/>
                    <a:pt x="21398" y="1295"/>
                  </a:cubicBezTo>
                  <a:cubicBezTo>
                    <a:pt x="21398" y="1909"/>
                    <a:pt x="21429" y="2355"/>
                    <a:pt x="21484" y="2636"/>
                  </a:cubicBezTo>
                  <a:cubicBezTo>
                    <a:pt x="21544" y="2990"/>
                    <a:pt x="21577" y="3244"/>
                    <a:pt x="21590" y="3401"/>
                  </a:cubicBezTo>
                  <a:cubicBezTo>
                    <a:pt x="21600" y="3714"/>
                    <a:pt x="21480" y="3880"/>
                    <a:pt x="21227" y="3901"/>
                  </a:cubicBezTo>
                  <a:cubicBezTo>
                    <a:pt x="21019" y="3911"/>
                    <a:pt x="20880" y="3749"/>
                    <a:pt x="20811" y="3415"/>
                  </a:cubicBezTo>
                  <a:cubicBezTo>
                    <a:pt x="20661" y="2674"/>
                    <a:pt x="20419" y="2190"/>
                    <a:pt x="20083" y="1966"/>
                  </a:cubicBezTo>
                  <a:cubicBezTo>
                    <a:pt x="19751" y="1741"/>
                    <a:pt x="19098" y="1629"/>
                    <a:pt x="18130" y="1629"/>
                  </a:cubicBezTo>
                  <a:close/>
                  <a:moveTo>
                    <a:pt x="18130" y="162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AutoShape 26"/>
            <p:cNvSpPr>
              <a:spLocks/>
            </p:cNvSpPr>
            <p:nvPr/>
          </p:nvSpPr>
          <p:spPr bwMode="auto">
            <a:xfrm>
              <a:off x="2197100" y="5283200"/>
              <a:ext cx="155575" cy="227013"/>
            </a:xfrm>
            <a:custGeom>
              <a:avLst/>
              <a:gdLst>
                <a:gd name="T0" fmla="*/ 7583 w 21573"/>
                <a:gd name="T1" fmla="*/ 8810 h 21600"/>
                <a:gd name="T2" fmla="*/ 7605 w 21573"/>
                <a:gd name="T3" fmla="*/ 9502 h 21600"/>
                <a:gd name="T4" fmla="*/ 10819 w 21573"/>
                <a:gd name="T5" fmla="*/ 9949 h 21600"/>
                <a:gd name="T6" fmla="*/ 14213 w 21573"/>
                <a:gd name="T7" fmla="*/ 9902 h 21600"/>
                <a:gd name="T8" fmla="*/ 18415 w 21573"/>
                <a:gd name="T9" fmla="*/ 8018 h 21600"/>
                <a:gd name="T10" fmla="*/ 19271 w 21573"/>
                <a:gd name="T11" fmla="*/ 8124 h 21600"/>
                <a:gd name="T12" fmla="*/ 19113 w 21573"/>
                <a:gd name="T13" fmla="*/ 10592 h 21600"/>
                <a:gd name="T14" fmla="*/ 19249 w 21573"/>
                <a:gd name="T15" fmla="*/ 13318 h 21600"/>
                <a:gd name="T16" fmla="*/ 18144 w 21573"/>
                <a:gd name="T17" fmla="*/ 12932 h 21600"/>
                <a:gd name="T18" fmla="*/ 16504 w 21573"/>
                <a:gd name="T19" fmla="*/ 11402 h 21600"/>
                <a:gd name="T20" fmla="*/ 8585 w 21573"/>
                <a:gd name="T21" fmla="*/ 11218 h 21600"/>
                <a:gd name="T22" fmla="*/ 7583 w 21573"/>
                <a:gd name="T23" fmla="*/ 12506 h 21600"/>
                <a:gd name="T24" fmla="*/ 8530 w 21573"/>
                <a:gd name="T25" fmla="*/ 20220 h 21600"/>
                <a:gd name="T26" fmla="*/ 11870 w 21573"/>
                <a:gd name="T27" fmla="*/ 21252 h 21600"/>
                <a:gd name="T28" fmla="*/ 9814 w 21573"/>
                <a:gd name="T29" fmla="*/ 21532 h 21600"/>
                <a:gd name="T30" fmla="*/ 6037 w 21573"/>
                <a:gd name="T31" fmla="*/ 21445 h 21600"/>
                <a:gd name="T32" fmla="*/ 2759 w 21573"/>
                <a:gd name="T33" fmla="*/ 21522 h 21600"/>
                <a:gd name="T34" fmla="*/ 949 w 21573"/>
                <a:gd name="T35" fmla="*/ 21296 h 21600"/>
                <a:gd name="T36" fmla="*/ 3614 w 21573"/>
                <a:gd name="T37" fmla="*/ 20114 h 21600"/>
                <a:gd name="T38" fmla="*/ 4131 w 21573"/>
                <a:gd name="T39" fmla="*/ 4037 h 21600"/>
                <a:gd name="T40" fmla="*/ 2440 w 21573"/>
                <a:gd name="T41" fmla="*/ 1066 h 21600"/>
                <a:gd name="T42" fmla="*/ 2 w 21573"/>
                <a:gd name="T43" fmla="*/ 530 h 21600"/>
                <a:gd name="T44" fmla="*/ 2304 w 21573"/>
                <a:gd name="T45" fmla="*/ 217 h 21600"/>
                <a:gd name="T46" fmla="*/ 14579 w 21573"/>
                <a:gd name="T47" fmla="*/ 308 h 21600"/>
                <a:gd name="T48" fmla="*/ 20332 w 21573"/>
                <a:gd name="T49" fmla="*/ 61 h 21600"/>
                <a:gd name="T50" fmla="*/ 21573 w 21573"/>
                <a:gd name="T51" fmla="*/ 355 h 21600"/>
                <a:gd name="T52" fmla="*/ 21075 w 21573"/>
                <a:gd name="T53" fmla="*/ 3567 h 21600"/>
                <a:gd name="T54" fmla="*/ 20083 w 21573"/>
                <a:gd name="T55" fmla="*/ 3894 h 21600"/>
                <a:gd name="T56" fmla="*/ 19106 w 21573"/>
                <a:gd name="T57" fmla="*/ 1907 h 21600"/>
                <a:gd name="T58" fmla="*/ 14507 w 21573"/>
                <a:gd name="T59" fmla="*/ 1408 h 21600"/>
                <a:gd name="T60" fmla="*/ 8191 w 21573"/>
                <a:gd name="T61" fmla="*/ 1554 h 21600"/>
                <a:gd name="T62" fmla="*/ 7583 w 21573"/>
                <a:gd name="T63" fmla="*/ 27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573" h="21600">
                  <a:moveTo>
                    <a:pt x="7583" y="2700"/>
                  </a:moveTo>
                  <a:lnTo>
                    <a:pt x="7583" y="8810"/>
                  </a:lnTo>
                  <a:lnTo>
                    <a:pt x="7605" y="9101"/>
                  </a:lnTo>
                  <a:lnTo>
                    <a:pt x="7605" y="9502"/>
                  </a:lnTo>
                  <a:cubicBezTo>
                    <a:pt x="7667" y="9779"/>
                    <a:pt x="8093" y="9918"/>
                    <a:pt x="8886" y="9918"/>
                  </a:cubicBezTo>
                  <a:lnTo>
                    <a:pt x="10819" y="9949"/>
                  </a:lnTo>
                  <a:lnTo>
                    <a:pt x="11562" y="9935"/>
                  </a:lnTo>
                  <a:lnTo>
                    <a:pt x="14213" y="9902"/>
                  </a:lnTo>
                  <a:cubicBezTo>
                    <a:pt x="15589" y="9902"/>
                    <a:pt x="16592" y="9761"/>
                    <a:pt x="17222" y="9478"/>
                  </a:cubicBezTo>
                  <a:cubicBezTo>
                    <a:pt x="17853" y="9196"/>
                    <a:pt x="18247" y="8708"/>
                    <a:pt x="18415" y="8018"/>
                  </a:cubicBezTo>
                  <a:cubicBezTo>
                    <a:pt x="18474" y="7771"/>
                    <a:pt x="18628" y="7647"/>
                    <a:pt x="18878" y="7647"/>
                  </a:cubicBezTo>
                  <a:cubicBezTo>
                    <a:pt x="19168" y="7647"/>
                    <a:pt x="19301" y="7807"/>
                    <a:pt x="19271" y="8124"/>
                  </a:cubicBezTo>
                  <a:lnTo>
                    <a:pt x="19136" y="9650"/>
                  </a:lnTo>
                  <a:cubicBezTo>
                    <a:pt x="19120" y="9848"/>
                    <a:pt x="19113" y="10158"/>
                    <a:pt x="19113" y="10592"/>
                  </a:cubicBezTo>
                  <a:cubicBezTo>
                    <a:pt x="19113" y="11792"/>
                    <a:pt x="19142" y="12560"/>
                    <a:pt x="19204" y="12887"/>
                  </a:cubicBezTo>
                  <a:cubicBezTo>
                    <a:pt x="19234" y="13082"/>
                    <a:pt x="19249" y="13228"/>
                    <a:pt x="19249" y="13318"/>
                  </a:cubicBezTo>
                  <a:cubicBezTo>
                    <a:pt x="19249" y="13565"/>
                    <a:pt x="19110" y="13687"/>
                    <a:pt x="18831" y="13687"/>
                  </a:cubicBezTo>
                  <a:cubicBezTo>
                    <a:pt x="18537" y="13687"/>
                    <a:pt x="18309" y="13436"/>
                    <a:pt x="18144" y="12932"/>
                  </a:cubicBezTo>
                  <a:cubicBezTo>
                    <a:pt x="17963" y="12386"/>
                    <a:pt x="17769" y="12014"/>
                    <a:pt x="17558" y="11821"/>
                  </a:cubicBezTo>
                  <a:cubicBezTo>
                    <a:pt x="17348" y="11625"/>
                    <a:pt x="16996" y="11484"/>
                    <a:pt x="16504" y="11402"/>
                  </a:cubicBezTo>
                  <a:cubicBezTo>
                    <a:pt x="15500" y="11227"/>
                    <a:pt x="14025" y="11138"/>
                    <a:pt x="12076" y="11138"/>
                  </a:cubicBezTo>
                  <a:cubicBezTo>
                    <a:pt x="10278" y="11138"/>
                    <a:pt x="9114" y="11164"/>
                    <a:pt x="8585" y="11218"/>
                  </a:cubicBezTo>
                  <a:cubicBezTo>
                    <a:pt x="8052" y="11270"/>
                    <a:pt x="7755" y="11387"/>
                    <a:pt x="7696" y="11573"/>
                  </a:cubicBezTo>
                  <a:cubicBezTo>
                    <a:pt x="7622" y="11771"/>
                    <a:pt x="7583" y="12082"/>
                    <a:pt x="7583" y="12506"/>
                  </a:cubicBezTo>
                  <a:lnTo>
                    <a:pt x="7583" y="18264"/>
                  </a:lnTo>
                  <a:cubicBezTo>
                    <a:pt x="7583" y="19083"/>
                    <a:pt x="7899" y="19735"/>
                    <a:pt x="8530" y="20220"/>
                  </a:cubicBezTo>
                  <a:cubicBezTo>
                    <a:pt x="9164" y="20708"/>
                    <a:pt x="10013" y="20950"/>
                    <a:pt x="11081" y="20950"/>
                  </a:cubicBezTo>
                  <a:cubicBezTo>
                    <a:pt x="11591" y="20950"/>
                    <a:pt x="11856" y="21051"/>
                    <a:pt x="11870" y="21252"/>
                  </a:cubicBezTo>
                  <a:cubicBezTo>
                    <a:pt x="11899" y="21485"/>
                    <a:pt x="11675" y="21600"/>
                    <a:pt x="11194" y="21600"/>
                  </a:cubicBezTo>
                  <a:cubicBezTo>
                    <a:pt x="10861" y="21600"/>
                    <a:pt x="10402" y="21574"/>
                    <a:pt x="9814" y="21532"/>
                  </a:cubicBezTo>
                  <a:cubicBezTo>
                    <a:pt x="9315" y="21485"/>
                    <a:pt x="8578" y="21463"/>
                    <a:pt x="7596" y="21463"/>
                  </a:cubicBezTo>
                  <a:lnTo>
                    <a:pt x="6037" y="21445"/>
                  </a:lnTo>
                  <a:lnTo>
                    <a:pt x="4296" y="21461"/>
                  </a:lnTo>
                  <a:cubicBezTo>
                    <a:pt x="3920" y="21461"/>
                    <a:pt x="3406" y="21480"/>
                    <a:pt x="2759" y="21522"/>
                  </a:cubicBezTo>
                  <a:cubicBezTo>
                    <a:pt x="2230" y="21541"/>
                    <a:pt x="1848" y="21558"/>
                    <a:pt x="1606" y="21569"/>
                  </a:cubicBezTo>
                  <a:cubicBezTo>
                    <a:pt x="1169" y="21576"/>
                    <a:pt x="949" y="21489"/>
                    <a:pt x="949" y="21296"/>
                  </a:cubicBezTo>
                  <a:cubicBezTo>
                    <a:pt x="949" y="21136"/>
                    <a:pt x="1183" y="21019"/>
                    <a:pt x="1651" y="20950"/>
                  </a:cubicBezTo>
                  <a:cubicBezTo>
                    <a:pt x="2612" y="20804"/>
                    <a:pt x="3268" y="20529"/>
                    <a:pt x="3614" y="20114"/>
                  </a:cubicBezTo>
                  <a:cubicBezTo>
                    <a:pt x="3959" y="19702"/>
                    <a:pt x="4131" y="18989"/>
                    <a:pt x="4131" y="17979"/>
                  </a:cubicBezTo>
                  <a:lnTo>
                    <a:pt x="4131" y="4037"/>
                  </a:lnTo>
                  <a:cubicBezTo>
                    <a:pt x="4131" y="3058"/>
                    <a:pt x="3897" y="2302"/>
                    <a:pt x="3431" y="1780"/>
                  </a:cubicBezTo>
                  <a:cubicBezTo>
                    <a:pt x="3132" y="1427"/>
                    <a:pt x="2799" y="1191"/>
                    <a:pt x="2440" y="1066"/>
                  </a:cubicBezTo>
                  <a:cubicBezTo>
                    <a:pt x="2079" y="942"/>
                    <a:pt x="1455" y="857"/>
                    <a:pt x="568" y="803"/>
                  </a:cubicBezTo>
                  <a:cubicBezTo>
                    <a:pt x="207" y="782"/>
                    <a:pt x="19" y="692"/>
                    <a:pt x="2" y="530"/>
                  </a:cubicBezTo>
                  <a:cubicBezTo>
                    <a:pt x="-27" y="268"/>
                    <a:pt x="274" y="139"/>
                    <a:pt x="905" y="139"/>
                  </a:cubicBezTo>
                  <a:cubicBezTo>
                    <a:pt x="1099" y="139"/>
                    <a:pt x="1566" y="165"/>
                    <a:pt x="2304" y="217"/>
                  </a:cubicBezTo>
                  <a:cubicBezTo>
                    <a:pt x="3643" y="308"/>
                    <a:pt x="5905" y="355"/>
                    <a:pt x="9095" y="355"/>
                  </a:cubicBezTo>
                  <a:cubicBezTo>
                    <a:pt x="11937" y="355"/>
                    <a:pt x="13767" y="339"/>
                    <a:pt x="14579" y="308"/>
                  </a:cubicBezTo>
                  <a:lnTo>
                    <a:pt x="17714" y="200"/>
                  </a:lnTo>
                  <a:cubicBezTo>
                    <a:pt x="19069" y="158"/>
                    <a:pt x="19940" y="113"/>
                    <a:pt x="20332" y="61"/>
                  </a:cubicBezTo>
                  <a:cubicBezTo>
                    <a:pt x="20616" y="21"/>
                    <a:pt x="20865" y="0"/>
                    <a:pt x="21075" y="0"/>
                  </a:cubicBezTo>
                  <a:cubicBezTo>
                    <a:pt x="21405" y="0"/>
                    <a:pt x="21573" y="118"/>
                    <a:pt x="21573" y="355"/>
                  </a:cubicBezTo>
                  <a:cubicBezTo>
                    <a:pt x="21573" y="483"/>
                    <a:pt x="21535" y="650"/>
                    <a:pt x="21460" y="866"/>
                  </a:cubicBezTo>
                  <a:cubicBezTo>
                    <a:pt x="21205" y="1540"/>
                    <a:pt x="21075" y="2439"/>
                    <a:pt x="21075" y="3567"/>
                  </a:cubicBezTo>
                  <a:cubicBezTo>
                    <a:pt x="21075" y="4042"/>
                    <a:pt x="20875" y="4280"/>
                    <a:pt x="20475" y="4280"/>
                  </a:cubicBezTo>
                  <a:cubicBezTo>
                    <a:pt x="20244" y="4280"/>
                    <a:pt x="20115" y="4150"/>
                    <a:pt x="20083" y="3894"/>
                  </a:cubicBezTo>
                  <a:cubicBezTo>
                    <a:pt x="20038" y="3574"/>
                    <a:pt x="19957" y="3249"/>
                    <a:pt x="19837" y="2919"/>
                  </a:cubicBezTo>
                  <a:cubicBezTo>
                    <a:pt x="19641" y="2394"/>
                    <a:pt x="19397" y="2058"/>
                    <a:pt x="19106" y="1907"/>
                  </a:cubicBezTo>
                  <a:cubicBezTo>
                    <a:pt x="18812" y="1759"/>
                    <a:pt x="18163" y="1653"/>
                    <a:pt x="17161" y="1591"/>
                  </a:cubicBezTo>
                  <a:lnTo>
                    <a:pt x="14507" y="1408"/>
                  </a:lnTo>
                  <a:cubicBezTo>
                    <a:pt x="13669" y="1354"/>
                    <a:pt x="12604" y="1328"/>
                    <a:pt x="11316" y="1328"/>
                  </a:cubicBezTo>
                  <a:cubicBezTo>
                    <a:pt x="9635" y="1328"/>
                    <a:pt x="8595" y="1403"/>
                    <a:pt x="8191" y="1554"/>
                  </a:cubicBezTo>
                  <a:cubicBezTo>
                    <a:pt x="7787" y="1702"/>
                    <a:pt x="7583" y="2083"/>
                    <a:pt x="7583" y="2700"/>
                  </a:cubicBezTo>
                  <a:close/>
                  <a:moveTo>
                    <a:pt x="7583" y="27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AutoShape 27"/>
            <p:cNvSpPr>
              <a:spLocks/>
            </p:cNvSpPr>
            <p:nvPr/>
          </p:nvSpPr>
          <p:spPr bwMode="auto">
            <a:xfrm>
              <a:off x="2463800" y="5283200"/>
              <a:ext cx="233363" cy="230188"/>
            </a:xfrm>
            <a:custGeom>
              <a:avLst/>
              <a:gdLst>
                <a:gd name="T0" fmla="*/ 9928 w 21600"/>
                <a:gd name="T1" fmla="*/ 991 h 21600"/>
                <a:gd name="T2" fmla="*/ 4400 w 21600"/>
                <a:gd name="T3" fmla="*/ 3370 h 21600"/>
                <a:gd name="T4" fmla="*/ 2351 w 21600"/>
                <a:gd name="T5" fmla="*/ 9783 h 21600"/>
                <a:gd name="T6" fmla="*/ 4970 w 21600"/>
                <a:gd name="T7" fmla="*/ 17554 h 21600"/>
                <a:gd name="T8" fmla="*/ 11399 w 21600"/>
                <a:gd name="T9" fmla="*/ 20718 h 21600"/>
                <a:gd name="T10" fmla="*/ 17144 w 21600"/>
                <a:gd name="T11" fmla="*/ 18142 h 21600"/>
                <a:gd name="T12" fmla="*/ 19411 w 21600"/>
                <a:gd name="T13" fmla="*/ 11608 h 21600"/>
                <a:gd name="T14" fmla="*/ 16695 w 21600"/>
                <a:gd name="T15" fmla="*/ 4025 h 21600"/>
                <a:gd name="T16" fmla="*/ 9928 w 21600"/>
                <a:gd name="T17" fmla="*/ 991 h 21600"/>
                <a:gd name="T18" fmla="*/ 10896 w 21600"/>
                <a:gd name="T19" fmla="*/ 0 h 21600"/>
                <a:gd name="T20" fmla="*/ 18593 w 21600"/>
                <a:gd name="T21" fmla="*/ 2948 h 21600"/>
                <a:gd name="T22" fmla="*/ 21600 w 21600"/>
                <a:gd name="T23" fmla="*/ 10489 h 21600"/>
                <a:gd name="T24" fmla="*/ 18569 w 21600"/>
                <a:gd name="T25" fmla="*/ 18483 h 21600"/>
                <a:gd name="T26" fmla="*/ 10821 w 21600"/>
                <a:gd name="T27" fmla="*/ 21600 h 21600"/>
                <a:gd name="T28" fmla="*/ 2990 w 21600"/>
                <a:gd name="T29" fmla="*/ 18617 h 21600"/>
                <a:gd name="T30" fmla="*/ 0 w 21600"/>
                <a:gd name="T31" fmla="*/ 10793 h 21600"/>
                <a:gd name="T32" fmla="*/ 786 w 21600"/>
                <a:gd name="T33" fmla="*/ 6631 h 21600"/>
                <a:gd name="T34" fmla="*/ 2907 w 21600"/>
                <a:gd name="T35" fmla="*/ 3182 h 21600"/>
                <a:gd name="T36" fmla="*/ 6475 w 21600"/>
                <a:gd name="T37" fmla="*/ 861 h 21600"/>
                <a:gd name="T38" fmla="*/ 10896 w 21600"/>
                <a:gd name="T39" fmla="*/ 0 h 21600"/>
                <a:gd name="T40" fmla="*/ 10896 w 21600"/>
                <a:gd name="T4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600" h="21600">
                  <a:moveTo>
                    <a:pt x="9928" y="991"/>
                  </a:moveTo>
                  <a:cubicBezTo>
                    <a:pt x="7609" y="991"/>
                    <a:pt x="5766" y="1785"/>
                    <a:pt x="4400" y="3370"/>
                  </a:cubicBezTo>
                  <a:cubicBezTo>
                    <a:pt x="3036" y="4960"/>
                    <a:pt x="2351" y="7096"/>
                    <a:pt x="2351" y="9783"/>
                  </a:cubicBezTo>
                  <a:cubicBezTo>
                    <a:pt x="2351" y="12856"/>
                    <a:pt x="3226" y="15447"/>
                    <a:pt x="4970" y="17554"/>
                  </a:cubicBezTo>
                  <a:cubicBezTo>
                    <a:pt x="6716" y="19664"/>
                    <a:pt x="8858" y="20718"/>
                    <a:pt x="11399" y="20718"/>
                  </a:cubicBezTo>
                  <a:cubicBezTo>
                    <a:pt x="13718" y="20718"/>
                    <a:pt x="15634" y="19859"/>
                    <a:pt x="17144" y="18142"/>
                  </a:cubicBezTo>
                  <a:cubicBezTo>
                    <a:pt x="18655" y="16422"/>
                    <a:pt x="19411" y="14244"/>
                    <a:pt x="19411" y="11608"/>
                  </a:cubicBezTo>
                  <a:cubicBezTo>
                    <a:pt x="19411" y="8576"/>
                    <a:pt x="18505" y="6049"/>
                    <a:pt x="16695" y="4025"/>
                  </a:cubicBezTo>
                  <a:cubicBezTo>
                    <a:pt x="14884" y="2003"/>
                    <a:pt x="12630" y="991"/>
                    <a:pt x="9928" y="991"/>
                  </a:cubicBezTo>
                  <a:close/>
                  <a:moveTo>
                    <a:pt x="10896" y="0"/>
                  </a:moveTo>
                  <a:cubicBezTo>
                    <a:pt x="14023" y="0"/>
                    <a:pt x="16589" y="982"/>
                    <a:pt x="18593" y="2948"/>
                  </a:cubicBezTo>
                  <a:cubicBezTo>
                    <a:pt x="20596" y="4911"/>
                    <a:pt x="21600" y="7425"/>
                    <a:pt x="21600" y="10489"/>
                  </a:cubicBezTo>
                  <a:cubicBezTo>
                    <a:pt x="21600" y="13736"/>
                    <a:pt x="20591" y="16401"/>
                    <a:pt x="18569" y="18483"/>
                  </a:cubicBezTo>
                  <a:cubicBezTo>
                    <a:pt x="16553" y="20562"/>
                    <a:pt x="13969" y="21600"/>
                    <a:pt x="10821" y="21600"/>
                  </a:cubicBezTo>
                  <a:cubicBezTo>
                    <a:pt x="7594" y="21600"/>
                    <a:pt x="4982" y="20607"/>
                    <a:pt x="2990" y="18617"/>
                  </a:cubicBezTo>
                  <a:cubicBezTo>
                    <a:pt x="997" y="16628"/>
                    <a:pt x="0" y="14022"/>
                    <a:pt x="0" y="10793"/>
                  </a:cubicBezTo>
                  <a:cubicBezTo>
                    <a:pt x="0" y="9393"/>
                    <a:pt x="263" y="8005"/>
                    <a:pt x="786" y="6631"/>
                  </a:cubicBezTo>
                  <a:cubicBezTo>
                    <a:pt x="1310" y="5255"/>
                    <a:pt x="2019" y="4106"/>
                    <a:pt x="2907" y="3182"/>
                  </a:cubicBezTo>
                  <a:cubicBezTo>
                    <a:pt x="3846" y="2210"/>
                    <a:pt x="5036" y="1434"/>
                    <a:pt x="6475" y="861"/>
                  </a:cubicBezTo>
                  <a:cubicBezTo>
                    <a:pt x="7914" y="288"/>
                    <a:pt x="9387" y="0"/>
                    <a:pt x="10896" y="0"/>
                  </a:cubicBezTo>
                  <a:close/>
                  <a:moveTo>
                    <a:pt x="10896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AutoShape 28"/>
            <p:cNvSpPr>
              <a:spLocks/>
            </p:cNvSpPr>
            <p:nvPr/>
          </p:nvSpPr>
          <p:spPr bwMode="auto">
            <a:xfrm>
              <a:off x="2832100" y="5283200"/>
              <a:ext cx="234950" cy="228600"/>
            </a:xfrm>
            <a:custGeom>
              <a:avLst/>
              <a:gdLst>
                <a:gd name="T0" fmla="*/ 18804 w 21600"/>
                <a:gd name="T1" fmla="*/ 12352 h 21591"/>
                <a:gd name="T2" fmla="*/ 18804 w 21600"/>
                <a:gd name="T3" fmla="*/ 4414 h 21591"/>
                <a:gd name="T4" fmla="*/ 18269 w 21600"/>
                <a:gd name="T5" fmla="*/ 1634 h 21591"/>
                <a:gd name="T6" fmla="*/ 16454 w 21600"/>
                <a:gd name="T7" fmla="*/ 645 h 21591"/>
                <a:gd name="T8" fmla="*/ 16021 w 21600"/>
                <a:gd name="T9" fmla="*/ 316 h 21591"/>
                <a:gd name="T10" fmla="*/ 16318 w 21600"/>
                <a:gd name="T11" fmla="*/ 0 h 21591"/>
                <a:gd name="T12" fmla="*/ 17269 w 21600"/>
                <a:gd name="T13" fmla="*/ 124 h 21591"/>
                <a:gd name="T14" fmla="*/ 18618 w 21600"/>
                <a:gd name="T15" fmla="*/ 215 h 21591"/>
                <a:gd name="T16" fmla="*/ 20666 w 21600"/>
                <a:gd name="T17" fmla="*/ 171 h 21591"/>
                <a:gd name="T18" fmla="*/ 21319 w 21600"/>
                <a:gd name="T19" fmla="*/ 124 h 21591"/>
                <a:gd name="T20" fmla="*/ 21600 w 21600"/>
                <a:gd name="T21" fmla="*/ 393 h 21591"/>
                <a:gd name="T22" fmla="*/ 21288 w 21600"/>
                <a:gd name="T23" fmla="*/ 753 h 21591"/>
                <a:gd name="T24" fmla="*/ 20112 w 21600"/>
                <a:gd name="T25" fmla="*/ 1825 h 21591"/>
                <a:gd name="T26" fmla="*/ 19846 w 21600"/>
                <a:gd name="T27" fmla="*/ 4433 h 21591"/>
                <a:gd name="T28" fmla="*/ 19846 w 21600"/>
                <a:gd name="T29" fmla="*/ 12022 h 21591"/>
                <a:gd name="T30" fmla="*/ 18224 w 21600"/>
                <a:gd name="T31" fmla="*/ 18465 h 21591"/>
                <a:gd name="T32" fmla="*/ 15287 w 21600"/>
                <a:gd name="T33" fmla="*/ 20740 h 21591"/>
                <a:gd name="T34" fmla="*/ 11203 w 21600"/>
                <a:gd name="T35" fmla="*/ 21591 h 21591"/>
                <a:gd name="T36" fmla="*/ 6651 w 21600"/>
                <a:gd name="T37" fmla="*/ 20582 h 21591"/>
                <a:gd name="T38" fmla="*/ 3690 w 21600"/>
                <a:gd name="T39" fmla="*/ 17836 h 21591"/>
                <a:gd name="T40" fmla="*/ 2633 w 21600"/>
                <a:gd name="T41" fmla="*/ 12637 h 21591"/>
                <a:gd name="T42" fmla="*/ 2633 w 21600"/>
                <a:gd name="T43" fmla="*/ 4847 h 21591"/>
                <a:gd name="T44" fmla="*/ 2605 w 21600"/>
                <a:gd name="T45" fmla="*/ 3973 h 21591"/>
                <a:gd name="T46" fmla="*/ 2166 w 21600"/>
                <a:gd name="T47" fmla="*/ 1711 h 21591"/>
                <a:gd name="T48" fmla="*/ 401 w 21600"/>
                <a:gd name="T49" fmla="*/ 891 h 21591"/>
                <a:gd name="T50" fmla="*/ 0 w 21600"/>
                <a:gd name="T51" fmla="*/ 575 h 21591"/>
                <a:gd name="T52" fmla="*/ 566 w 21600"/>
                <a:gd name="T53" fmla="*/ 215 h 21591"/>
                <a:gd name="T54" fmla="*/ 1592 w 21600"/>
                <a:gd name="T55" fmla="*/ 246 h 21591"/>
                <a:gd name="T56" fmla="*/ 2588 w 21600"/>
                <a:gd name="T57" fmla="*/ 292 h 21591"/>
                <a:gd name="T58" fmla="*/ 3734 w 21600"/>
                <a:gd name="T59" fmla="*/ 278 h 21591"/>
                <a:gd name="T60" fmla="*/ 4864 w 21600"/>
                <a:gd name="T61" fmla="*/ 278 h 21591"/>
                <a:gd name="T62" fmla="*/ 5698 w 21600"/>
                <a:gd name="T63" fmla="*/ 215 h 21591"/>
                <a:gd name="T64" fmla="*/ 6457 w 21600"/>
                <a:gd name="T65" fmla="*/ 171 h 21591"/>
                <a:gd name="T66" fmla="*/ 6799 w 21600"/>
                <a:gd name="T67" fmla="*/ 409 h 21591"/>
                <a:gd name="T68" fmla="*/ 6324 w 21600"/>
                <a:gd name="T69" fmla="*/ 783 h 21591"/>
                <a:gd name="T70" fmla="*/ 5169 w 21600"/>
                <a:gd name="T71" fmla="*/ 1557 h 21591"/>
                <a:gd name="T72" fmla="*/ 4879 w 21600"/>
                <a:gd name="T73" fmla="*/ 3617 h 21591"/>
                <a:gd name="T74" fmla="*/ 4909 w 21600"/>
                <a:gd name="T75" fmla="*/ 4629 h 21591"/>
                <a:gd name="T76" fmla="*/ 4909 w 21600"/>
                <a:gd name="T77" fmla="*/ 12352 h 21591"/>
                <a:gd name="T78" fmla="*/ 6101 w 21600"/>
                <a:gd name="T79" fmla="*/ 17990 h 21591"/>
                <a:gd name="T80" fmla="*/ 11746 w 21600"/>
                <a:gd name="T81" fmla="*/ 20381 h 21591"/>
                <a:gd name="T82" fmla="*/ 17047 w 21600"/>
                <a:gd name="T83" fmla="*/ 18380 h 21591"/>
                <a:gd name="T84" fmla="*/ 18804 w 21600"/>
                <a:gd name="T85" fmla="*/ 12352 h 21591"/>
                <a:gd name="T86" fmla="*/ 18804 w 21600"/>
                <a:gd name="T87" fmla="*/ 12352 h 2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600" h="21591">
                  <a:moveTo>
                    <a:pt x="18804" y="12352"/>
                  </a:moveTo>
                  <a:lnTo>
                    <a:pt x="18804" y="4414"/>
                  </a:lnTo>
                  <a:cubicBezTo>
                    <a:pt x="18804" y="3138"/>
                    <a:pt x="18627" y="2211"/>
                    <a:pt x="18269" y="1634"/>
                  </a:cubicBezTo>
                  <a:cubicBezTo>
                    <a:pt x="17913" y="1054"/>
                    <a:pt x="17307" y="725"/>
                    <a:pt x="16454" y="645"/>
                  </a:cubicBezTo>
                  <a:cubicBezTo>
                    <a:pt x="16164" y="613"/>
                    <a:pt x="16021" y="505"/>
                    <a:pt x="16021" y="316"/>
                  </a:cubicBezTo>
                  <a:cubicBezTo>
                    <a:pt x="16021" y="96"/>
                    <a:pt x="16120" y="-9"/>
                    <a:pt x="16318" y="0"/>
                  </a:cubicBezTo>
                  <a:cubicBezTo>
                    <a:pt x="16536" y="12"/>
                    <a:pt x="16853" y="54"/>
                    <a:pt x="17269" y="124"/>
                  </a:cubicBezTo>
                  <a:cubicBezTo>
                    <a:pt x="17644" y="185"/>
                    <a:pt x="18093" y="215"/>
                    <a:pt x="18618" y="215"/>
                  </a:cubicBezTo>
                  <a:cubicBezTo>
                    <a:pt x="19727" y="215"/>
                    <a:pt x="20409" y="201"/>
                    <a:pt x="20666" y="171"/>
                  </a:cubicBezTo>
                  <a:cubicBezTo>
                    <a:pt x="21012" y="138"/>
                    <a:pt x="21229" y="124"/>
                    <a:pt x="21319" y="124"/>
                  </a:cubicBezTo>
                  <a:cubicBezTo>
                    <a:pt x="21506" y="124"/>
                    <a:pt x="21600" y="213"/>
                    <a:pt x="21600" y="393"/>
                  </a:cubicBezTo>
                  <a:cubicBezTo>
                    <a:pt x="21600" y="542"/>
                    <a:pt x="21498" y="662"/>
                    <a:pt x="21288" y="753"/>
                  </a:cubicBezTo>
                  <a:cubicBezTo>
                    <a:pt x="20683" y="1007"/>
                    <a:pt x="20291" y="1365"/>
                    <a:pt x="20112" y="1825"/>
                  </a:cubicBezTo>
                  <a:cubicBezTo>
                    <a:pt x="19935" y="2286"/>
                    <a:pt x="19846" y="3155"/>
                    <a:pt x="19846" y="4433"/>
                  </a:cubicBezTo>
                  <a:lnTo>
                    <a:pt x="19846" y="12022"/>
                  </a:lnTo>
                  <a:cubicBezTo>
                    <a:pt x="19846" y="14812"/>
                    <a:pt x="19305" y="16962"/>
                    <a:pt x="18224" y="18465"/>
                  </a:cubicBezTo>
                  <a:cubicBezTo>
                    <a:pt x="17539" y="19413"/>
                    <a:pt x="16559" y="20175"/>
                    <a:pt x="15287" y="20740"/>
                  </a:cubicBezTo>
                  <a:cubicBezTo>
                    <a:pt x="14012" y="21308"/>
                    <a:pt x="12650" y="21591"/>
                    <a:pt x="11203" y="21591"/>
                  </a:cubicBezTo>
                  <a:cubicBezTo>
                    <a:pt x="9515" y="21591"/>
                    <a:pt x="7999" y="21255"/>
                    <a:pt x="6651" y="20582"/>
                  </a:cubicBezTo>
                  <a:cubicBezTo>
                    <a:pt x="5301" y="19906"/>
                    <a:pt x="4315" y="18990"/>
                    <a:pt x="3690" y="17836"/>
                  </a:cubicBezTo>
                  <a:cubicBezTo>
                    <a:pt x="2984" y="16506"/>
                    <a:pt x="2633" y="14775"/>
                    <a:pt x="2633" y="12637"/>
                  </a:cubicBezTo>
                  <a:lnTo>
                    <a:pt x="2633" y="4847"/>
                  </a:lnTo>
                  <a:lnTo>
                    <a:pt x="2605" y="3973"/>
                  </a:lnTo>
                  <a:cubicBezTo>
                    <a:pt x="2605" y="2879"/>
                    <a:pt x="2458" y="2124"/>
                    <a:pt x="2166" y="1711"/>
                  </a:cubicBezTo>
                  <a:cubicBezTo>
                    <a:pt x="1872" y="1297"/>
                    <a:pt x="1284" y="1024"/>
                    <a:pt x="401" y="891"/>
                  </a:cubicBezTo>
                  <a:cubicBezTo>
                    <a:pt x="135" y="851"/>
                    <a:pt x="0" y="746"/>
                    <a:pt x="0" y="575"/>
                  </a:cubicBezTo>
                  <a:cubicBezTo>
                    <a:pt x="0" y="334"/>
                    <a:pt x="188" y="215"/>
                    <a:pt x="566" y="215"/>
                  </a:cubicBezTo>
                  <a:cubicBezTo>
                    <a:pt x="813" y="215"/>
                    <a:pt x="1156" y="225"/>
                    <a:pt x="1592" y="246"/>
                  </a:cubicBezTo>
                  <a:cubicBezTo>
                    <a:pt x="2049" y="278"/>
                    <a:pt x="2381" y="292"/>
                    <a:pt x="2588" y="292"/>
                  </a:cubicBezTo>
                  <a:lnTo>
                    <a:pt x="3734" y="278"/>
                  </a:lnTo>
                  <a:lnTo>
                    <a:pt x="4864" y="278"/>
                  </a:lnTo>
                  <a:cubicBezTo>
                    <a:pt x="4983" y="278"/>
                    <a:pt x="5262" y="257"/>
                    <a:pt x="5698" y="215"/>
                  </a:cubicBezTo>
                  <a:cubicBezTo>
                    <a:pt x="6065" y="185"/>
                    <a:pt x="6317" y="171"/>
                    <a:pt x="6457" y="171"/>
                  </a:cubicBezTo>
                  <a:cubicBezTo>
                    <a:pt x="6685" y="171"/>
                    <a:pt x="6799" y="248"/>
                    <a:pt x="6799" y="409"/>
                  </a:cubicBezTo>
                  <a:cubicBezTo>
                    <a:pt x="6799" y="599"/>
                    <a:pt x="6639" y="722"/>
                    <a:pt x="6324" y="783"/>
                  </a:cubicBezTo>
                  <a:cubicBezTo>
                    <a:pt x="5746" y="916"/>
                    <a:pt x="5363" y="1173"/>
                    <a:pt x="5169" y="1557"/>
                  </a:cubicBezTo>
                  <a:cubicBezTo>
                    <a:pt x="4977" y="1940"/>
                    <a:pt x="4879" y="2629"/>
                    <a:pt x="4879" y="3617"/>
                  </a:cubicBezTo>
                  <a:lnTo>
                    <a:pt x="4909" y="4629"/>
                  </a:lnTo>
                  <a:lnTo>
                    <a:pt x="4909" y="12352"/>
                  </a:lnTo>
                  <a:cubicBezTo>
                    <a:pt x="4909" y="14988"/>
                    <a:pt x="5308" y="16869"/>
                    <a:pt x="6101" y="17990"/>
                  </a:cubicBezTo>
                  <a:cubicBezTo>
                    <a:pt x="7224" y="19586"/>
                    <a:pt x="9103" y="20381"/>
                    <a:pt x="11746" y="20381"/>
                  </a:cubicBezTo>
                  <a:cubicBezTo>
                    <a:pt x="14108" y="20381"/>
                    <a:pt x="15875" y="19715"/>
                    <a:pt x="17047" y="18380"/>
                  </a:cubicBezTo>
                  <a:cubicBezTo>
                    <a:pt x="18219" y="17049"/>
                    <a:pt x="18804" y="15037"/>
                    <a:pt x="18804" y="12352"/>
                  </a:cubicBezTo>
                  <a:close/>
                  <a:moveTo>
                    <a:pt x="18804" y="1235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AutoShape 29"/>
            <p:cNvSpPr>
              <a:spLocks/>
            </p:cNvSpPr>
            <p:nvPr/>
          </p:nvSpPr>
          <p:spPr bwMode="auto">
            <a:xfrm>
              <a:off x="3187700" y="5283200"/>
              <a:ext cx="228600" cy="225425"/>
            </a:xfrm>
            <a:custGeom>
              <a:avLst/>
              <a:gdLst>
                <a:gd name="T0" fmla="*/ 19719 w 21592"/>
                <a:gd name="T1" fmla="*/ 6117 h 21591"/>
                <a:gd name="T2" fmla="*/ 19719 w 21592"/>
                <a:gd name="T3" fmla="*/ 19096 h 21591"/>
                <a:gd name="T4" fmla="*/ 19643 w 21592"/>
                <a:gd name="T5" fmla="*/ 21225 h 21591"/>
                <a:gd name="T6" fmla="*/ 19214 w 21592"/>
                <a:gd name="T7" fmla="*/ 21591 h 21591"/>
                <a:gd name="T8" fmla="*/ 18860 w 21592"/>
                <a:gd name="T9" fmla="*/ 21451 h 21591"/>
                <a:gd name="T10" fmla="*/ 18524 w 21592"/>
                <a:gd name="T11" fmla="*/ 21048 h 21591"/>
                <a:gd name="T12" fmla="*/ 5597 w 21592"/>
                <a:gd name="T13" fmla="*/ 6117 h 21591"/>
                <a:gd name="T14" fmla="*/ 5444 w 21592"/>
                <a:gd name="T15" fmla="*/ 5947 h 21591"/>
                <a:gd name="T16" fmla="*/ 5228 w 21592"/>
                <a:gd name="T17" fmla="*/ 5853 h 21591"/>
                <a:gd name="T18" fmla="*/ 4938 w 21592"/>
                <a:gd name="T19" fmla="*/ 6553 h 21591"/>
                <a:gd name="T20" fmla="*/ 4938 w 21592"/>
                <a:gd name="T21" fmla="*/ 17064 h 21591"/>
                <a:gd name="T22" fmla="*/ 4921 w 21592"/>
                <a:gd name="T23" fmla="*/ 17713 h 21591"/>
                <a:gd name="T24" fmla="*/ 4966 w 21592"/>
                <a:gd name="T25" fmla="*/ 18815 h 21591"/>
                <a:gd name="T26" fmla="*/ 5490 w 21592"/>
                <a:gd name="T27" fmla="*/ 20227 h 21591"/>
                <a:gd name="T28" fmla="*/ 7116 w 21592"/>
                <a:gd name="T29" fmla="*/ 20800 h 21591"/>
                <a:gd name="T30" fmla="*/ 7621 w 21592"/>
                <a:gd name="T31" fmla="*/ 21194 h 21591"/>
                <a:gd name="T32" fmla="*/ 7300 w 21592"/>
                <a:gd name="T33" fmla="*/ 21496 h 21591"/>
                <a:gd name="T34" fmla="*/ 6839 w 21592"/>
                <a:gd name="T35" fmla="*/ 21465 h 21591"/>
                <a:gd name="T36" fmla="*/ 5505 w 21592"/>
                <a:gd name="T37" fmla="*/ 21373 h 21591"/>
                <a:gd name="T38" fmla="*/ 3941 w 21592"/>
                <a:gd name="T39" fmla="*/ 21296 h 21591"/>
                <a:gd name="T40" fmla="*/ 3205 w 21592"/>
                <a:gd name="T41" fmla="*/ 21324 h 21591"/>
                <a:gd name="T42" fmla="*/ 2069 w 21592"/>
                <a:gd name="T43" fmla="*/ 21392 h 21591"/>
                <a:gd name="T44" fmla="*/ 1502 w 21592"/>
                <a:gd name="T45" fmla="*/ 21451 h 21591"/>
                <a:gd name="T46" fmla="*/ 1071 w 21592"/>
                <a:gd name="T47" fmla="*/ 21163 h 21591"/>
                <a:gd name="T48" fmla="*/ 1502 w 21592"/>
                <a:gd name="T49" fmla="*/ 20786 h 21591"/>
                <a:gd name="T50" fmla="*/ 3242 w 21592"/>
                <a:gd name="T51" fmla="*/ 19582 h 21591"/>
                <a:gd name="T52" fmla="*/ 3695 w 21592"/>
                <a:gd name="T53" fmla="*/ 17156 h 21591"/>
                <a:gd name="T54" fmla="*/ 3695 w 21592"/>
                <a:gd name="T55" fmla="*/ 6619 h 21591"/>
                <a:gd name="T56" fmla="*/ 2851 w 21592"/>
                <a:gd name="T57" fmla="*/ 2395 h 21591"/>
                <a:gd name="T58" fmla="*/ 412 w 21592"/>
                <a:gd name="T59" fmla="*/ 635 h 21591"/>
                <a:gd name="T60" fmla="*/ 0 w 21592"/>
                <a:gd name="T61" fmla="*/ 286 h 21591"/>
                <a:gd name="T62" fmla="*/ 338 w 21592"/>
                <a:gd name="T63" fmla="*/ 0 h 21591"/>
                <a:gd name="T64" fmla="*/ 582 w 21592"/>
                <a:gd name="T65" fmla="*/ 17 h 21591"/>
                <a:gd name="T66" fmla="*/ 1213 w 21592"/>
                <a:gd name="T67" fmla="*/ 31 h 21591"/>
                <a:gd name="T68" fmla="*/ 2238 w 21592"/>
                <a:gd name="T69" fmla="*/ 61 h 21591"/>
                <a:gd name="T70" fmla="*/ 2484 w 21592"/>
                <a:gd name="T71" fmla="*/ 47 h 21591"/>
                <a:gd name="T72" fmla="*/ 3052 w 21592"/>
                <a:gd name="T73" fmla="*/ 31 h 21591"/>
                <a:gd name="T74" fmla="*/ 3818 w 21592"/>
                <a:gd name="T75" fmla="*/ 479 h 21591"/>
                <a:gd name="T76" fmla="*/ 17925 w 21592"/>
                <a:gd name="T77" fmla="*/ 16618 h 21591"/>
                <a:gd name="T78" fmla="*/ 18356 w 21592"/>
                <a:gd name="T79" fmla="*/ 16991 h 21591"/>
                <a:gd name="T80" fmla="*/ 18524 w 21592"/>
                <a:gd name="T81" fmla="*/ 16696 h 21591"/>
                <a:gd name="T82" fmla="*/ 18524 w 21592"/>
                <a:gd name="T83" fmla="*/ 9029 h 21591"/>
                <a:gd name="T84" fmla="*/ 18539 w 21592"/>
                <a:gd name="T85" fmla="*/ 6938 h 21591"/>
                <a:gd name="T86" fmla="*/ 18356 w 21592"/>
                <a:gd name="T87" fmla="*/ 3377 h 21591"/>
                <a:gd name="T88" fmla="*/ 17595 w 21592"/>
                <a:gd name="T89" fmla="*/ 1510 h 21591"/>
                <a:gd name="T90" fmla="*/ 15412 w 21592"/>
                <a:gd name="T91" fmla="*/ 696 h 21591"/>
                <a:gd name="T92" fmla="*/ 14965 w 21592"/>
                <a:gd name="T93" fmla="*/ 319 h 21591"/>
                <a:gd name="T94" fmla="*/ 15412 w 21592"/>
                <a:gd name="T95" fmla="*/ 31 h 21591"/>
                <a:gd name="T96" fmla="*/ 16055 w 21592"/>
                <a:gd name="T97" fmla="*/ 73 h 21591"/>
                <a:gd name="T98" fmla="*/ 18891 w 21592"/>
                <a:gd name="T99" fmla="*/ 186 h 21591"/>
                <a:gd name="T100" fmla="*/ 20410 w 21592"/>
                <a:gd name="T101" fmla="*/ 94 h 21591"/>
                <a:gd name="T102" fmla="*/ 21161 w 21592"/>
                <a:gd name="T103" fmla="*/ 0 h 21591"/>
                <a:gd name="T104" fmla="*/ 21592 w 21592"/>
                <a:gd name="T105" fmla="*/ 323 h 21591"/>
                <a:gd name="T106" fmla="*/ 21283 w 21592"/>
                <a:gd name="T107" fmla="*/ 618 h 21591"/>
                <a:gd name="T108" fmla="*/ 20049 w 21592"/>
                <a:gd name="T109" fmla="*/ 1395 h 21591"/>
                <a:gd name="T110" fmla="*/ 19751 w 21592"/>
                <a:gd name="T111" fmla="*/ 3422 h 21591"/>
                <a:gd name="T112" fmla="*/ 19751 w 21592"/>
                <a:gd name="T113" fmla="*/ 5095 h 21591"/>
                <a:gd name="T114" fmla="*/ 19719 w 21592"/>
                <a:gd name="T115" fmla="*/ 6117 h 21591"/>
                <a:gd name="T116" fmla="*/ 19719 w 21592"/>
                <a:gd name="T117" fmla="*/ 6117 h 2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592" h="21591">
                  <a:moveTo>
                    <a:pt x="19719" y="6117"/>
                  </a:moveTo>
                  <a:lnTo>
                    <a:pt x="19719" y="19096"/>
                  </a:lnTo>
                  <a:cubicBezTo>
                    <a:pt x="19719" y="20264"/>
                    <a:pt x="19693" y="20975"/>
                    <a:pt x="19643" y="21225"/>
                  </a:cubicBezTo>
                  <a:cubicBezTo>
                    <a:pt x="19592" y="21480"/>
                    <a:pt x="19449" y="21600"/>
                    <a:pt x="19214" y="21591"/>
                  </a:cubicBezTo>
                  <a:cubicBezTo>
                    <a:pt x="19060" y="21579"/>
                    <a:pt x="18942" y="21532"/>
                    <a:pt x="18860" y="21451"/>
                  </a:cubicBezTo>
                  <a:lnTo>
                    <a:pt x="18524" y="21048"/>
                  </a:lnTo>
                  <a:lnTo>
                    <a:pt x="5597" y="6117"/>
                  </a:lnTo>
                  <a:lnTo>
                    <a:pt x="5444" y="5947"/>
                  </a:lnTo>
                  <a:cubicBezTo>
                    <a:pt x="5382" y="5886"/>
                    <a:pt x="5310" y="5853"/>
                    <a:pt x="5228" y="5853"/>
                  </a:cubicBezTo>
                  <a:cubicBezTo>
                    <a:pt x="5035" y="5853"/>
                    <a:pt x="4938" y="6086"/>
                    <a:pt x="4938" y="6553"/>
                  </a:cubicBezTo>
                  <a:lnTo>
                    <a:pt x="4938" y="17064"/>
                  </a:lnTo>
                  <a:lnTo>
                    <a:pt x="4921" y="17713"/>
                  </a:lnTo>
                  <a:lnTo>
                    <a:pt x="4966" y="18815"/>
                  </a:lnTo>
                  <a:cubicBezTo>
                    <a:pt x="5040" y="19497"/>
                    <a:pt x="5213" y="19969"/>
                    <a:pt x="5490" y="20227"/>
                  </a:cubicBezTo>
                  <a:cubicBezTo>
                    <a:pt x="5767" y="20486"/>
                    <a:pt x="6307" y="20677"/>
                    <a:pt x="7116" y="20800"/>
                  </a:cubicBezTo>
                  <a:cubicBezTo>
                    <a:pt x="7451" y="20840"/>
                    <a:pt x="7621" y="20972"/>
                    <a:pt x="7621" y="21194"/>
                  </a:cubicBezTo>
                  <a:cubicBezTo>
                    <a:pt x="7621" y="21395"/>
                    <a:pt x="7513" y="21496"/>
                    <a:pt x="7300" y="21496"/>
                  </a:cubicBezTo>
                  <a:cubicBezTo>
                    <a:pt x="7154" y="21496"/>
                    <a:pt x="7001" y="21487"/>
                    <a:pt x="6839" y="21465"/>
                  </a:cubicBezTo>
                  <a:cubicBezTo>
                    <a:pt x="6727" y="21447"/>
                    <a:pt x="6281" y="21416"/>
                    <a:pt x="5505" y="21373"/>
                  </a:cubicBezTo>
                  <a:lnTo>
                    <a:pt x="3941" y="21296"/>
                  </a:lnTo>
                  <a:lnTo>
                    <a:pt x="3205" y="21324"/>
                  </a:lnTo>
                  <a:cubicBezTo>
                    <a:pt x="2805" y="21324"/>
                    <a:pt x="2428" y="21345"/>
                    <a:pt x="2069" y="21392"/>
                  </a:cubicBezTo>
                  <a:cubicBezTo>
                    <a:pt x="1803" y="21432"/>
                    <a:pt x="1615" y="21451"/>
                    <a:pt x="1502" y="21451"/>
                  </a:cubicBezTo>
                  <a:cubicBezTo>
                    <a:pt x="1236" y="21451"/>
                    <a:pt x="1093" y="21355"/>
                    <a:pt x="1071" y="21163"/>
                  </a:cubicBezTo>
                  <a:cubicBezTo>
                    <a:pt x="1063" y="21010"/>
                    <a:pt x="1206" y="20885"/>
                    <a:pt x="1502" y="20786"/>
                  </a:cubicBezTo>
                  <a:cubicBezTo>
                    <a:pt x="2361" y="20486"/>
                    <a:pt x="2942" y="20083"/>
                    <a:pt x="3242" y="19582"/>
                  </a:cubicBezTo>
                  <a:cubicBezTo>
                    <a:pt x="3543" y="19082"/>
                    <a:pt x="3695" y="18273"/>
                    <a:pt x="3695" y="17156"/>
                  </a:cubicBezTo>
                  <a:lnTo>
                    <a:pt x="3695" y="6619"/>
                  </a:lnTo>
                  <a:cubicBezTo>
                    <a:pt x="3695" y="4831"/>
                    <a:pt x="3414" y="3422"/>
                    <a:pt x="2851" y="2395"/>
                  </a:cubicBezTo>
                  <a:cubicBezTo>
                    <a:pt x="2289" y="1366"/>
                    <a:pt x="1476" y="779"/>
                    <a:pt x="412" y="635"/>
                  </a:cubicBezTo>
                  <a:cubicBezTo>
                    <a:pt x="138" y="595"/>
                    <a:pt x="0" y="479"/>
                    <a:pt x="0" y="286"/>
                  </a:cubicBezTo>
                  <a:cubicBezTo>
                    <a:pt x="0" y="94"/>
                    <a:pt x="111" y="0"/>
                    <a:pt x="338" y="0"/>
                  </a:cubicBezTo>
                  <a:cubicBezTo>
                    <a:pt x="388" y="0"/>
                    <a:pt x="470" y="5"/>
                    <a:pt x="582" y="17"/>
                  </a:cubicBezTo>
                  <a:lnTo>
                    <a:pt x="1213" y="31"/>
                  </a:lnTo>
                  <a:lnTo>
                    <a:pt x="2238" y="61"/>
                  </a:lnTo>
                  <a:lnTo>
                    <a:pt x="2484" y="47"/>
                  </a:lnTo>
                  <a:cubicBezTo>
                    <a:pt x="2728" y="35"/>
                    <a:pt x="2919" y="31"/>
                    <a:pt x="3052" y="31"/>
                  </a:cubicBezTo>
                  <a:cubicBezTo>
                    <a:pt x="3306" y="31"/>
                    <a:pt x="3563" y="182"/>
                    <a:pt x="3818" y="479"/>
                  </a:cubicBezTo>
                  <a:lnTo>
                    <a:pt x="17925" y="16618"/>
                  </a:lnTo>
                  <a:cubicBezTo>
                    <a:pt x="18151" y="16878"/>
                    <a:pt x="18294" y="17001"/>
                    <a:pt x="18356" y="16991"/>
                  </a:cubicBezTo>
                  <a:cubicBezTo>
                    <a:pt x="18456" y="16979"/>
                    <a:pt x="18513" y="16883"/>
                    <a:pt x="18524" y="16696"/>
                  </a:cubicBezTo>
                  <a:lnTo>
                    <a:pt x="18524" y="9029"/>
                  </a:lnTo>
                  <a:lnTo>
                    <a:pt x="18539" y="6938"/>
                  </a:lnTo>
                  <a:lnTo>
                    <a:pt x="18356" y="3377"/>
                  </a:lnTo>
                  <a:cubicBezTo>
                    <a:pt x="18252" y="2499"/>
                    <a:pt x="17999" y="1878"/>
                    <a:pt x="17595" y="1510"/>
                  </a:cubicBezTo>
                  <a:cubicBezTo>
                    <a:pt x="17191" y="1142"/>
                    <a:pt x="16463" y="873"/>
                    <a:pt x="15412" y="696"/>
                  </a:cubicBezTo>
                  <a:cubicBezTo>
                    <a:pt x="15115" y="647"/>
                    <a:pt x="14965" y="522"/>
                    <a:pt x="14965" y="319"/>
                  </a:cubicBezTo>
                  <a:cubicBezTo>
                    <a:pt x="14965" y="127"/>
                    <a:pt x="15115" y="31"/>
                    <a:pt x="15412" y="31"/>
                  </a:cubicBezTo>
                  <a:cubicBezTo>
                    <a:pt x="15543" y="31"/>
                    <a:pt x="15759" y="45"/>
                    <a:pt x="16055" y="73"/>
                  </a:cubicBezTo>
                  <a:cubicBezTo>
                    <a:pt x="16760" y="149"/>
                    <a:pt x="17705" y="186"/>
                    <a:pt x="18891" y="186"/>
                  </a:cubicBezTo>
                  <a:cubicBezTo>
                    <a:pt x="19524" y="186"/>
                    <a:pt x="20031" y="156"/>
                    <a:pt x="20410" y="94"/>
                  </a:cubicBezTo>
                  <a:cubicBezTo>
                    <a:pt x="20737" y="31"/>
                    <a:pt x="20987" y="0"/>
                    <a:pt x="21161" y="0"/>
                  </a:cubicBezTo>
                  <a:cubicBezTo>
                    <a:pt x="21427" y="0"/>
                    <a:pt x="21570" y="109"/>
                    <a:pt x="21592" y="323"/>
                  </a:cubicBezTo>
                  <a:cubicBezTo>
                    <a:pt x="21600" y="460"/>
                    <a:pt x="21497" y="557"/>
                    <a:pt x="21283" y="618"/>
                  </a:cubicBezTo>
                  <a:cubicBezTo>
                    <a:pt x="20660" y="774"/>
                    <a:pt x="20249" y="1031"/>
                    <a:pt x="20049" y="1395"/>
                  </a:cubicBezTo>
                  <a:cubicBezTo>
                    <a:pt x="19851" y="1756"/>
                    <a:pt x="19751" y="2433"/>
                    <a:pt x="19751" y="3422"/>
                  </a:cubicBezTo>
                  <a:lnTo>
                    <a:pt x="19751" y="5095"/>
                  </a:lnTo>
                  <a:cubicBezTo>
                    <a:pt x="19751" y="5095"/>
                    <a:pt x="19719" y="6117"/>
                    <a:pt x="19719" y="6117"/>
                  </a:cubicBezTo>
                  <a:close/>
                  <a:moveTo>
                    <a:pt x="19719" y="611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AutoShape 30"/>
            <p:cNvSpPr>
              <a:spLocks/>
            </p:cNvSpPr>
            <p:nvPr/>
          </p:nvSpPr>
          <p:spPr bwMode="auto">
            <a:xfrm>
              <a:off x="3543300" y="5283200"/>
              <a:ext cx="220663" cy="227013"/>
            </a:xfrm>
            <a:custGeom>
              <a:avLst/>
              <a:gdLst>
                <a:gd name="T0" fmla="*/ 5293 w 21600"/>
                <a:gd name="T1" fmla="*/ 2739 h 21583"/>
                <a:gd name="T2" fmla="*/ 5293 w 21600"/>
                <a:gd name="T3" fmla="*/ 18596 h 21583"/>
                <a:gd name="T4" fmla="*/ 6263 w 21600"/>
                <a:gd name="T5" fmla="*/ 19889 h 21583"/>
                <a:gd name="T6" fmla="*/ 8413 w 21600"/>
                <a:gd name="T7" fmla="*/ 20426 h 21583"/>
                <a:gd name="T8" fmla="*/ 10629 w 21600"/>
                <a:gd name="T9" fmla="*/ 20656 h 21583"/>
                <a:gd name="T10" fmla="*/ 15517 w 21600"/>
                <a:gd name="T11" fmla="*/ 19335 h 21583"/>
                <a:gd name="T12" fmla="*/ 19200 w 21600"/>
                <a:gd name="T13" fmla="*/ 11799 h 21583"/>
                <a:gd name="T14" fmla="*/ 18049 w 21600"/>
                <a:gd name="T15" fmla="*/ 6476 h 21583"/>
                <a:gd name="T16" fmla="*/ 14883 w 21600"/>
                <a:gd name="T17" fmla="*/ 2664 h 21583"/>
                <a:gd name="T18" fmla="*/ 8898 w 21600"/>
                <a:gd name="T19" fmla="*/ 955 h 21583"/>
                <a:gd name="T20" fmla="*/ 5707 w 21600"/>
                <a:gd name="T21" fmla="*/ 1479 h 21583"/>
                <a:gd name="T22" fmla="*/ 5293 w 21600"/>
                <a:gd name="T23" fmla="*/ 2739 h 21583"/>
                <a:gd name="T24" fmla="*/ 2860 w 21600"/>
                <a:gd name="T25" fmla="*/ 3964 h 21583"/>
                <a:gd name="T26" fmla="*/ 2321 w 21600"/>
                <a:gd name="T27" fmla="*/ 1680 h 21583"/>
                <a:gd name="T28" fmla="*/ 524 w 21600"/>
                <a:gd name="T29" fmla="*/ 831 h 21583"/>
                <a:gd name="T30" fmla="*/ 0 w 21600"/>
                <a:gd name="T31" fmla="*/ 516 h 21583"/>
                <a:gd name="T32" fmla="*/ 413 w 21600"/>
                <a:gd name="T33" fmla="*/ 216 h 21583"/>
                <a:gd name="T34" fmla="*/ 1670 w 21600"/>
                <a:gd name="T35" fmla="*/ 277 h 21583"/>
                <a:gd name="T36" fmla="*/ 2780 w 21600"/>
                <a:gd name="T37" fmla="*/ 293 h 21583"/>
                <a:gd name="T38" fmla="*/ 5276 w 21600"/>
                <a:gd name="T39" fmla="*/ 216 h 21583"/>
                <a:gd name="T40" fmla="*/ 6755 w 21600"/>
                <a:gd name="T41" fmla="*/ 77 h 21583"/>
                <a:gd name="T42" fmla="*/ 8852 w 21600"/>
                <a:gd name="T43" fmla="*/ 0 h 21583"/>
                <a:gd name="T44" fmla="*/ 18628 w 21600"/>
                <a:gd name="T45" fmla="*/ 3173 h 21583"/>
                <a:gd name="T46" fmla="*/ 21600 w 21600"/>
                <a:gd name="T47" fmla="*/ 10583 h 21583"/>
                <a:gd name="T48" fmla="*/ 20298 w 21600"/>
                <a:gd name="T49" fmla="*/ 15927 h 21583"/>
                <a:gd name="T50" fmla="*/ 16675 w 21600"/>
                <a:gd name="T51" fmla="*/ 19762 h 21583"/>
                <a:gd name="T52" fmla="*/ 10285 w 21600"/>
                <a:gd name="T53" fmla="*/ 21534 h 21583"/>
                <a:gd name="T54" fmla="*/ 8822 w 21600"/>
                <a:gd name="T55" fmla="*/ 21457 h 21583"/>
                <a:gd name="T56" fmla="*/ 5118 w 21600"/>
                <a:gd name="T57" fmla="*/ 21318 h 21583"/>
                <a:gd name="T58" fmla="*/ 2162 w 21600"/>
                <a:gd name="T59" fmla="*/ 21487 h 21583"/>
                <a:gd name="T60" fmla="*/ 1255 w 21600"/>
                <a:gd name="T61" fmla="*/ 21581 h 21583"/>
                <a:gd name="T62" fmla="*/ 700 w 21600"/>
                <a:gd name="T63" fmla="*/ 21234 h 21583"/>
                <a:gd name="T64" fmla="*/ 1143 w 21600"/>
                <a:gd name="T65" fmla="*/ 20886 h 21583"/>
                <a:gd name="T66" fmla="*/ 2544 w 21600"/>
                <a:gd name="T67" fmla="*/ 20117 h 21583"/>
                <a:gd name="T68" fmla="*/ 2860 w 21600"/>
                <a:gd name="T69" fmla="*/ 17849 h 21583"/>
                <a:gd name="T70" fmla="*/ 2860 w 21600"/>
                <a:gd name="T71" fmla="*/ 3964 h 21583"/>
                <a:gd name="T72" fmla="*/ 2860 w 21600"/>
                <a:gd name="T73" fmla="*/ 3964 h 21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600" h="21583">
                  <a:moveTo>
                    <a:pt x="5293" y="2739"/>
                  </a:moveTo>
                  <a:lnTo>
                    <a:pt x="5293" y="18596"/>
                  </a:lnTo>
                  <a:cubicBezTo>
                    <a:pt x="5293" y="19222"/>
                    <a:pt x="5616" y="19652"/>
                    <a:pt x="6263" y="19889"/>
                  </a:cubicBezTo>
                  <a:cubicBezTo>
                    <a:pt x="6823" y="20091"/>
                    <a:pt x="7541" y="20272"/>
                    <a:pt x="8413" y="20426"/>
                  </a:cubicBezTo>
                  <a:cubicBezTo>
                    <a:pt x="9287" y="20579"/>
                    <a:pt x="10024" y="20656"/>
                    <a:pt x="10629" y="20656"/>
                  </a:cubicBezTo>
                  <a:cubicBezTo>
                    <a:pt x="12437" y="20656"/>
                    <a:pt x="14067" y="20215"/>
                    <a:pt x="15517" y="19335"/>
                  </a:cubicBezTo>
                  <a:cubicBezTo>
                    <a:pt x="17973" y="17859"/>
                    <a:pt x="19200" y="15345"/>
                    <a:pt x="19200" y="11799"/>
                  </a:cubicBezTo>
                  <a:cubicBezTo>
                    <a:pt x="19200" y="9872"/>
                    <a:pt x="18817" y="8097"/>
                    <a:pt x="18049" y="6476"/>
                  </a:cubicBezTo>
                  <a:cubicBezTo>
                    <a:pt x="17283" y="4858"/>
                    <a:pt x="16228" y="3586"/>
                    <a:pt x="14883" y="2664"/>
                  </a:cubicBezTo>
                  <a:cubicBezTo>
                    <a:pt x="13243" y="1526"/>
                    <a:pt x="11245" y="955"/>
                    <a:pt x="8898" y="955"/>
                  </a:cubicBezTo>
                  <a:cubicBezTo>
                    <a:pt x="7223" y="955"/>
                    <a:pt x="6160" y="1129"/>
                    <a:pt x="5707" y="1479"/>
                  </a:cubicBezTo>
                  <a:cubicBezTo>
                    <a:pt x="5431" y="1683"/>
                    <a:pt x="5293" y="2103"/>
                    <a:pt x="5293" y="2739"/>
                  </a:cubicBezTo>
                  <a:close/>
                  <a:moveTo>
                    <a:pt x="2860" y="3964"/>
                  </a:moveTo>
                  <a:cubicBezTo>
                    <a:pt x="2860" y="2924"/>
                    <a:pt x="2681" y="2164"/>
                    <a:pt x="2321" y="1680"/>
                  </a:cubicBezTo>
                  <a:cubicBezTo>
                    <a:pt x="1961" y="1197"/>
                    <a:pt x="1362" y="913"/>
                    <a:pt x="524" y="831"/>
                  </a:cubicBezTo>
                  <a:cubicBezTo>
                    <a:pt x="176" y="803"/>
                    <a:pt x="0" y="697"/>
                    <a:pt x="0" y="516"/>
                  </a:cubicBezTo>
                  <a:cubicBezTo>
                    <a:pt x="0" y="315"/>
                    <a:pt x="137" y="216"/>
                    <a:pt x="413" y="216"/>
                  </a:cubicBezTo>
                  <a:lnTo>
                    <a:pt x="1670" y="277"/>
                  </a:lnTo>
                  <a:cubicBezTo>
                    <a:pt x="1797" y="289"/>
                    <a:pt x="2166" y="293"/>
                    <a:pt x="2780" y="293"/>
                  </a:cubicBezTo>
                  <a:cubicBezTo>
                    <a:pt x="3853" y="293"/>
                    <a:pt x="4685" y="268"/>
                    <a:pt x="5276" y="216"/>
                  </a:cubicBezTo>
                  <a:lnTo>
                    <a:pt x="6755" y="77"/>
                  </a:lnTo>
                  <a:cubicBezTo>
                    <a:pt x="7391" y="26"/>
                    <a:pt x="8092" y="0"/>
                    <a:pt x="8852" y="0"/>
                  </a:cubicBezTo>
                  <a:cubicBezTo>
                    <a:pt x="13200" y="0"/>
                    <a:pt x="16458" y="1059"/>
                    <a:pt x="18628" y="3173"/>
                  </a:cubicBezTo>
                  <a:cubicBezTo>
                    <a:pt x="20609" y="5105"/>
                    <a:pt x="21600" y="7574"/>
                    <a:pt x="21600" y="10583"/>
                  </a:cubicBezTo>
                  <a:cubicBezTo>
                    <a:pt x="21600" y="12522"/>
                    <a:pt x="21168" y="14305"/>
                    <a:pt x="20298" y="15927"/>
                  </a:cubicBezTo>
                  <a:cubicBezTo>
                    <a:pt x="19428" y="17549"/>
                    <a:pt x="18221" y="18828"/>
                    <a:pt x="16675" y="19762"/>
                  </a:cubicBezTo>
                  <a:cubicBezTo>
                    <a:pt x="14723" y="20943"/>
                    <a:pt x="12594" y="21534"/>
                    <a:pt x="10285" y="21534"/>
                  </a:cubicBezTo>
                  <a:cubicBezTo>
                    <a:pt x="10009" y="21534"/>
                    <a:pt x="9522" y="21508"/>
                    <a:pt x="8822" y="21457"/>
                  </a:cubicBezTo>
                  <a:cubicBezTo>
                    <a:pt x="7401" y="21365"/>
                    <a:pt x="6167" y="21318"/>
                    <a:pt x="5118" y="21318"/>
                  </a:cubicBezTo>
                  <a:cubicBezTo>
                    <a:pt x="3983" y="21318"/>
                    <a:pt x="3000" y="21375"/>
                    <a:pt x="2162" y="21487"/>
                  </a:cubicBezTo>
                  <a:cubicBezTo>
                    <a:pt x="1781" y="21539"/>
                    <a:pt x="1479" y="21569"/>
                    <a:pt x="1255" y="21581"/>
                  </a:cubicBezTo>
                  <a:cubicBezTo>
                    <a:pt x="886" y="21600"/>
                    <a:pt x="700" y="21485"/>
                    <a:pt x="700" y="21234"/>
                  </a:cubicBezTo>
                  <a:cubicBezTo>
                    <a:pt x="700" y="21063"/>
                    <a:pt x="848" y="20948"/>
                    <a:pt x="1143" y="20886"/>
                  </a:cubicBezTo>
                  <a:cubicBezTo>
                    <a:pt x="1865" y="20743"/>
                    <a:pt x="2330" y="20487"/>
                    <a:pt x="2544" y="20117"/>
                  </a:cubicBezTo>
                  <a:cubicBezTo>
                    <a:pt x="2756" y="19746"/>
                    <a:pt x="2860" y="18990"/>
                    <a:pt x="2860" y="17849"/>
                  </a:cubicBezTo>
                  <a:cubicBezTo>
                    <a:pt x="2860" y="17849"/>
                    <a:pt x="2860" y="3964"/>
                    <a:pt x="2860" y="3964"/>
                  </a:cubicBezTo>
                  <a:close/>
                  <a:moveTo>
                    <a:pt x="2860" y="396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AutoShape 31"/>
            <p:cNvSpPr>
              <a:spLocks/>
            </p:cNvSpPr>
            <p:nvPr/>
          </p:nvSpPr>
          <p:spPr bwMode="auto">
            <a:xfrm>
              <a:off x="3860800" y="5283200"/>
              <a:ext cx="234950" cy="231775"/>
            </a:xfrm>
            <a:custGeom>
              <a:avLst/>
              <a:gdLst>
                <a:gd name="T0" fmla="*/ 13006 w 21590"/>
                <a:gd name="T1" fmla="*/ 11088 h 21600"/>
                <a:gd name="T2" fmla="*/ 10669 w 21590"/>
                <a:gd name="T3" fmla="*/ 5098 h 21600"/>
                <a:gd name="T4" fmla="*/ 10550 w 21590"/>
                <a:gd name="T5" fmla="*/ 4780 h 21600"/>
                <a:gd name="T6" fmla="*/ 10163 w 21590"/>
                <a:gd name="T7" fmla="*/ 4280 h 21600"/>
                <a:gd name="T8" fmla="*/ 9924 w 21590"/>
                <a:gd name="T9" fmla="*/ 4566 h 21600"/>
                <a:gd name="T10" fmla="*/ 7018 w 21590"/>
                <a:gd name="T11" fmla="*/ 11118 h 21600"/>
                <a:gd name="T12" fmla="*/ 6824 w 21590"/>
                <a:gd name="T13" fmla="*/ 11676 h 21600"/>
                <a:gd name="T14" fmla="*/ 7510 w 21590"/>
                <a:gd name="T15" fmla="*/ 12072 h 21600"/>
                <a:gd name="T16" fmla="*/ 7913 w 21590"/>
                <a:gd name="T17" fmla="*/ 12084 h 21600"/>
                <a:gd name="T18" fmla="*/ 12411 w 21590"/>
                <a:gd name="T19" fmla="*/ 12084 h 21600"/>
                <a:gd name="T20" fmla="*/ 13156 w 21590"/>
                <a:gd name="T21" fmla="*/ 11708 h 21600"/>
                <a:gd name="T22" fmla="*/ 13083 w 21590"/>
                <a:gd name="T23" fmla="*/ 11360 h 21600"/>
                <a:gd name="T24" fmla="*/ 13006 w 21590"/>
                <a:gd name="T25" fmla="*/ 11088 h 21600"/>
                <a:gd name="T26" fmla="*/ 12829 w 21590"/>
                <a:gd name="T27" fmla="*/ 13524 h 21600"/>
                <a:gd name="T28" fmla="*/ 7435 w 21590"/>
                <a:gd name="T29" fmla="*/ 13524 h 21600"/>
                <a:gd name="T30" fmla="*/ 6065 w 21590"/>
                <a:gd name="T31" fmla="*/ 13704 h 21600"/>
                <a:gd name="T32" fmla="*/ 5350 w 21590"/>
                <a:gd name="T33" fmla="*/ 14916 h 21600"/>
                <a:gd name="T34" fmla="*/ 4371 w 21590"/>
                <a:gd name="T35" fmla="*/ 17145 h 21600"/>
                <a:gd name="T36" fmla="*/ 3711 w 21590"/>
                <a:gd name="T37" fmla="*/ 19417 h 21600"/>
                <a:gd name="T38" fmla="*/ 4060 w 21590"/>
                <a:gd name="T39" fmla="*/ 20450 h 21600"/>
                <a:gd name="T40" fmla="*/ 5439 w 21590"/>
                <a:gd name="T41" fmla="*/ 20994 h 21600"/>
                <a:gd name="T42" fmla="*/ 5900 w 21590"/>
                <a:gd name="T43" fmla="*/ 21349 h 21600"/>
                <a:gd name="T44" fmla="*/ 5484 w 21590"/>
                <a:gd name="T45" fmla="*/ 21600 h 21600"/>
                <a:gd name="T46" fmla="*/ 4980 w 21590"/>
                <a:gd name="T47" fmla="*/ 21582 h 21600"/>
                <a:gd name="T48" fmla="*/ 3552 w 21590"/>
                <a:gd name="T49" fmla="*/ 21499 h 21600"/>
                <a:gd name="T50" fmla="*/ 1902 w 21590"/>
                <a:gd name="T51" fmla="*/ 21464 h 21600"/>
                <a:gd name="T52" fmla="*/ 1234 w 21590"/>
                <a:gd name="T53" fmla="*/ 21485 h 21600"/>
                <a:gd name="T54" fmla="*/ 402 w 21590"/>
                <a:gd name="T55" fmla="*/ 21570 h 21600"/>
                <a:gd name="T56" fmla="*/ 0 w 21590"/>
                <a:gd name="T57" fmla="*/ 21291 h 21600"/>
                <a:gd name="T58" fmla="*/ 254 w 21590"/>
                <a:gd name="T59" fmla="*/ 20964 h 21600"/>
                <a:gd name="T60" fmla="*/ 805 w 21590"/>
                <a:gd name="T61" fmla="*/ 20798 h 21600"/>
                <a:gd name="T62" fmla="*/ 1610 w 21590"/>
                <a:gd name="T63" fmla="*/ 20063 h 21600"/>
                <a:gd name="T64" fmla="*/ 2444 w 21590"/>
                <a:gd name="T65" fmla="*/ 18724 h 21600"/>
                <a:gd name="T66" fmla="*/ 2875 w 21590"/>
                <a:gd name="T67" fmla="*/ 17726 h 21600"/>
                <a:gd name="T68" fmla="*/ 10535 w 21590"/>
                <a:gd name="T69" fmla="*/ 454 h 21600"/>
                <a:gd name="T70" fmla="*/ 10966 w 21590"/>
                <a:gd name="T71" fmla="*/ 0 h 21600"/>
                <a:gd name="T72" fmla="*/ 11369 w 21590"/>
                <a:gd name="T73" fmla="*/ 440 h 21600"/>
                <a:gd name="T74" fmla="*/ 17776 w 21590"/>
                <a:gd name="T75" fmla="*/ 17101 h 21600"/>
                <a:gd name="T76" fmla="*/ 18102 w 21590"/>
                <a:gd name="T77" fmla="*/ 17919 h 21600"/>
                <a:gd name="T78" fmla="*/ 19265 w 21590"/>
                <a:gd name="T79" fmla="*/ 20201 h 21600"/>
                <a:gd name="T80" fmla="*/ 21141 w 21590"/>
                <a:gd name="T81" fmla="*/ 20904 h 21600"/>
                <a:gd name="T82" fmla="*/ 21590 w 21590"/>
                <a:gd name="T83" fmla="*/ 21273 h 21600"/>
                <a:gd name="T84" fmla="*/ 21173 w 21590"/>
                <a:gd name="T85" fmla="*/ 21524 h 21600"/>
                <a:gd name="T86" fmla="*/ 20606 w 21590"/>
                <a:gd name="T87" fmla="*/ 21494 h 21600"/>
                <a:gd name="T88" fmla="*/ 17850 w 21590"/>
                <a:gd name="T89" fmla="*/ 21418 h 21600"/>
                <a:gd name="T90" fmla="*/ 15258 w 21590"/>
                <a:gd name="T91" fmla="*/ 21508 h 21600"/>
                <a:gd name="T92" fmla="*/ 14795 w 21590"/>
                <a:gd name="T93" fmla="*/ 21570 h 21600"/>
                <a:gd name="T94" fmla="*/ 14409 w 21590"/>
                <a:gd name="T95" fmla="*/ 21259 h 21600"/>
                <a:gd name="T96" fmla="*/ 14780 w 21590"/>
                <a:gd name="T97" fmla="*/ 20950 h 21600"/>
                <a:gd name="T98" fmla="*/ 15241 w 21590"/>
                <a:gd name="T99" fmla="*/ 20844 h 21600"/>
                <a:gd name="T100" fmla="*/ 15987 w 21590"/>
                <a:gd name="T101" fmla="*/ 19812 h 21600"/>
                <a:gd name="T102" fmla="*/ 15079 w 21590"/>
                <a:gd name="T103" fmla="*/ 16615 h 21600"/>
                <a:gd name="T104" fmla="*/ 14334 w 21590"/>
                <a:gd name="T105" fmla="*/ 14614 h 21600"/>
                <a:gd name="T106" fmla="*/ 13842 w 21590"/>
                <a:gd name="T107" fmla="*/ 13651 h 21600"/>
                <a:gd name="T108" fmla="*/ 12829 w 21590"/>
                <a:gd name="T109" fmla="*/ 13524 h 21600"/>
                <a:gd name="T110" fmla="*/ 12829 w 21590"/>
                <a:gd name="T111" fmla="*/ 1352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590" h="21600">
                  <a:moveTo>
                    <a:pt x="13006" y="11088"/>
                  </a:moveTo>
                  <a:lnTo>
                    <a:pt x="10669" y="5098"/>
                  </a:lnTo>
                  <a:lnTo>
                    <a:pt x="10550" y="4780"/>
                  </a:lnTo>
                  <a:cubicBezTo>
                    <a:pt x="10431" y="4457"/>
                    <a:pt x="10302" y="4291"/>
                    <a:pt x="10163" y="4280"/>
                  </a:cubicBezTo>
                  <a:cubicBezTo>
                    <a:pt x="10092" y="4271"/>
                    <a:pt x="10012" y="4367"/>
                    <a:pt x="9924" y="4566"/>
                  </a:cubicBezTo>
                  <a:lnTo>
                    <a:pt x="7018" y="11118"/>
                  </a:lnTo>
                  <a:cubicBezTo>
                    <a:pt x="6889" y="11399"/>
                    <a:pt x="6824" y="11586"/>
                    <a:pt x="6824" y="11676"/>
                  </a:cubicBezTo>
                  <a:cubicBezTo>
                    <a:pt x="6824" y="11939"/>
                    <a:pt x="7054" y="12072"/>
                    <a:pt x="7510" y="12072"/>
                  </a:cubicBezTo>
                  <a:lnTo>
                    <a:pt x="7913" y="12084"/>
                  </a:lnTo>
                  <a:lnTo>
                    <a:pt x="12411" y="12084"/>
                  </a:lnTo>
                  <a:cubicBezTo>
                    <a:pt x="12908" y="12084"/>
                    <a:pt x="13156" y="11962"/>
                    <a:pt x="13156" y="11708"/>
                  </a:cubicBezTo>
                  <a:cubicBezTo>
                    <a:pt x="13156" y="11639"/>
                    <a:pt x="13132" y="11521"/>
                    <a:pt x="13083" y="11360"/>
                  </a:cubicBezTo>
                  <a:cubicBezTo>
                    <a:pt x="13083" y="11360"/>
                    <a:pt x="13006" y="11088"/>
                    <a:pt x="13006" y="11088"/>
                  </a:cubicBezTo>
                  <a:close/>
                  <a:moveTo>
                    <a:pt x="12829" y="13524"/>
                  </a:moveTo>
                  <a:lnTo>
                    <a:pt x="7435" y="13524"/>
                  </a:lnTo>
                  <a:cubicBezTo>
                    <a:pt x="6701" y="13524"/>
                    <a:pt x="6244" y="13584"/>
                    <a:pt x="6065" y="13704"/>
                  </a:cubicBezTo>
                  <a:cubicBezTo>
                    <a:pt x="5886" y="13824"/>
                    <a:pt x="5647" y="14229"/>
                    <a:pt x="5350" y="14916"/>
                  </a:cubicBezTo>
                  <a:lnTo>
                    <a:pt x="4371" y="17145"/>
                  </a:lnTo>
                  <a:cubicBezTo>
                    <a:pt x="3932" y="18166"/>
                    <a:pt x="3711" y="18924"/>
                    <a:pt x="3711" y="19417"/>
                  </a:cubicBezTo>
                  <a:cubicBezTo>
                    <a:pt x="3711" y="19892"/>
                    <a:pt x="3828" y="20238"/>
                    <a:pt x="4060" y="20450"/>
                  </a:cubicBezTo>
                  <a:cubicBezTo>
                    <a:pt x="4295" y="20662"/>
                    <a:pt x="4754" y="20844"/>
                    <a:pt x="5439" y="20994"/>
                  </a:cubicBezTo>
                  <a:cubicBezTo>
                    <a:pt x="5738" y="21054"/>
                    <a:pt x="5892" y="21171"/>
                    <a:pt x="5900" y="21349"/>
                  </a:cubicBezTo>
                  <a:cubicBezTo>
                    <a:pt x="5911" y="21515"/>
                    <a:pt x="5772" y="21600"/>
                    <a:pt x="5484" y="21600"/>
                  </a:cubicBezTo>
                  <a:cubicBezTo>
                    <a:pt x="5375" y="21600"/>
                    <a:pt x="5207" y="21593"/>
                    <a:pt x="4980" y="21582"/>
                  </a:cubicBezTo>
                  <a:lnTo>
                    <a:pt x="3552" y="21499"/>
                  </a:lnTo>
                  <a:cubicBezTo>
                    <a:pt x="3076" y="21473"/>
                    <a:pt x="2528" y="21464"/>
                    <a:pt x="1902" y="21464"/>
                  </a:cubicBezTo>
                  <a:cubicBezTo>
                    <a:pt x="1616" y="21464"/>
                    <a:pt x="1392" y="21471"/>
                    <a:pt x="1234" y="21485"/>
                  </a:cubicBezTo>
                  <a:cubicBezTo>
                    <a:pt x="728" y="21542"/>
                    <a:pt x="451" y="21570"/>
                    <a:pt x="402" y="21570"/>
                  </a:cubicBezTo>
                  <a:cubicBezTo>
                    <a:pt x="134" y="21570"/>
                    <a:pt x="0" y="21476"/>
                    <a:pt x="0" y="21291"/>
                  </a:cubicBezTo>
                  <a:cubicBezTo>
                    <a:pt x="0" y="21125"/>
                    <a:pt x="85" y="21017"/>
                    <a:pt x="254" y="20964"/>
                  </a:cubicBezTo>
                  <a:lnTo>
                    <a:pt x="805" y="20798"/>
                  </a:lnTo>
                  <a:cubicBezTo>
                    <a:pt x="1003" y="20738"/>
                    <a:pt x="1270" y="20494"/>
                    <a:pt x="1610" y="20063"/>
                  </a:cubicBezTo>
                  <a:cubicBezTo>
                    <a:pt x="1947" y="19634"/>
                    <a:pt x="2226" y="19187"/>
                    <a:pt x="2444" y="18724"/>
                  </a:cubicBezTo>
                  <a:lnTo>
                    <a:pt x="2875" y="17726"/>
                  </a:lnTo>
                  <a:lnTo>
                    <a:pt x="10535" y="454"/>
                  </a:lnTo>
                  <a:cubicBezTo>
                    <a:pt x="10663" y="152"/>
                    <a:pt x="10807" y="0"/>
                    <a:pt x="10966" y="0"/>
                  </a:cubicBezTo>
                  <a:cubicBezTo>
                    <a:pt x="11124" y="0"/>
                    <a:pt x="11260" y="145"/>
                    <a:pt x="11369" y="440"/>
                  </a:cubicBezTo>
                  <a:lnTo>
                    <a:pt x="17776" y="17101"/>
                  </a:lnTo>
                  <a:lnTo>
                    <a:pt x="18102" y="17919"/>
                  </a:lnTo>
                  <a:cubicBezTo>
                    <a:pt x="18569" y="19143"/>
                    <a:pt x="18957" y="19904"/>
                    <a:pt x="19265" y="20201"/>
                  </a:cubicBezTo>
                  <a:cubicBezTo>
                    <a:pt x="19573" y="20496"/>
                    <a:pt x="20198" y="20731"/>
                    <a:pt x="21141" y="20904"/>
                  </a:cubicBezTo>
                  <a:cubicBezTo>
                    <a:pt x="21449" y="20964"/>
                    <a:pt x="21600" y="21086"/>
                    <a:pt x="21590" y="21273"/>
                  </a:cubicBezTo>
                  <a:cubicBezTo>
                    <a:pt x="21580" y="21439"/>
                    <a:pt x="21440" y="21524"/>
                    <a:pt x="21173" y="21524"/>
                  </a:cubicBezTo>
                  <a:cubicBezTo>
                    <a:pt x="21082" y="21524"/>
                    <a:pt x="20894" y="21512"/>
                    <a:pt x="20606" y="21494"/>
                  </a:cubicBezTo>
                  <a:cubicBezTo>
                    <a:pt x="20089" y="21443"/>
                    <a:pt x="19171" y="21418"/>
                    <a:pt x="17850" y="21418"/>
                  </a:cubicBezTo>
                  <a:cubicBezTo>
                    <a:pt x="16469" y="21418"/>
                    <a:pt x="15604" y="21448"/>
                    <a:pt x="15258" y="21508"/>
                  </a:cubicBezTo>
                  <a:cubicBezTo>
                    <a:pt x="15049" y="21547"/>
                    <a:pt x="14896" y="21570"/>
                    <a:pt x="14795" y="21570"/>
                  </a:cubicBezTo>
                  <a:cubicBezTo>
                    <a:pt x="14537" y="21570"/>
                    <a:pt x="14409" y="21466"/>
                    <a:pt x="14409" y="21259"/>
                  </a:cubicBezTo>
                  <a:cubicBezTo>
                    <a:pt x="14409" y="21102"/>
                    <a:pt x="14531" y="20998"/>
                    <a:pt x="14780" y="20950"/>
                  </a:cubicBezTo>
                  <a:lnTo>
                    <a:pt x="15241" y="20844"/>
                  </a:lnTo>
                  <a:cubicBezTo>
                    <a:pt x="15738" y="20743"/>
                    <a:pt x="15987" y="20399"/>
                    <a:pt x="15987" y="19812"/>
                  </a:cubicBezTo>
                  <a:cubicBezTo>
                    <a:pt x="15987" y="19277"/>
                    <a:pt x="15685" y="18210"/>
                    <a:pt x="15079" y="16615"/>
                  </a:cubicBezTo>
                  <a:lnTo>
                    <a:pt x="14334" y="14614"/>
                  </a:lnTo>
                  <a:cubicBezTo>
                    <a:pt x="14125" y="14059"/>
                    <a:pt x="13961" y="13739"/>
                    <a:pt x="13842" y="13651"/>
                  </a:cubicBezTo>
                  <a:cubicBezTo>
                    <a:pt x="13723" y="13566"/>
                    <a:pt x="13384" y="13524"/>
                    <a:pt x="12829" y="13524"/>
                  </a:cubicBezTo>
                  <a:close/>
                  <a:moveTo>
                    <a:pt x="12829" y="1352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AutoShape 32"/>
            <p:cNvSpPr>
              <a:spLocks/>
            </p:cNvSpPr>
            <p:nvPr/>
          </p:nvSpPr>
          <p:spPr bwMode="auto">
            <a:xfrm>
              <a:off x="4178300" y="5283200"/>
              <a:ext cx="201613" cy="223838"/>
            </a:xfrm>
            <a:custGeom>
              <a:avLst/>
              <a:gdLst>
                <a:gd name="T0" fmla="*/ 18127 w 21589"/>
                <a:gd name="T1" fmla="*/ 1630 h 21600"/>
                <a:gd name="T2" fmla="*/ 13268 w 21589"/>
                <a:gd name="T3" fmla="*/ 1630 h 21600"/>
                <a:gd name="T4" fmla="*/ 12308 w 21589"/>
                <a:gd name="T5" fmla="*/ 1816 h 21600"/>
                <a:gd name="T6" fmla="*/ 12109 w 21589"/>
                <a:gd name="T7" fmla="*/ 2742 h 21600"/>
                <a:gd name="T8" fmla="*/ 12109 w 21589"/>
                <a:gd name="T9" fmla="*/ 18118 h 21600"/>
                <a:gd name="T10" fmla="*/ 12127 w 21589"/>
                <a:gd name="T11" fmla="*/ 18731 h 21600"/>
                <a:gd name="T12" fmla="*/ 14392 w 21589"/>
                <a:gd name="T13" fmla="*/ 20910 h 21600"/>
                <a:gd name="T14" fmla="*/ 14997 w 21589"/>
                <a:gd name="T15" fmla="*/ 21263 h 21600"/>
                <a:gd name="T16" fmla="*/ 14512 w 21589"/>
                <a:gd name="T17" fmla="*/ 21600 h 21600"/>
                <a:gd name="T18" fmla="*/ 13663 w 21589"/>
                <a:gd name="T19" fmla="*/ 21507 h 21600"/>
                <a:gd name="T20" fmla="*/ 12103 w 21589"/>
                <a:gd name="T21" fmla="*/ 21459 h 21600"/>
                <a:gd name="T22" fmla="*/ 10836 w 21589"/>
                <a:gd name="T23" fmla="*/ 21442 h 21600"/>
                <a:gd name="T24" fmla="*/ 9485 w 21589"/>
                <a:gd name="T25" fmla="*/ 21459 h 21600"/>
                <a:gd name="T26" fmla="*/ 8253 w 21589"/>
                <a:gd name="T27" fmla="*/ 21507 h 21600"/>
                <a:gd name="T28" fmla="*/ 7093 w 21589"/>
                <a:gd name="T29" fmla="*/ 21600 h 21600"/>
                <a:gd name="T30" fmla="*/ 6573 w 21589"/>
                <a:gd name="T31" fmla="*/ 21263 h 21600"/>
                <a:gd name="T32" fmla="*/ 7143 w 21589"/>
                <a:gd name="T33" fmla="*/ 20958 h 21600"/>
                <a:gd name="T34" fmla="*/ 8942 w 21589"/>
                <a:gd name="T35" fmla="*/ 20290 h 21600"/>
                <a:gd name="T36" fmla="*/ 9409 w 21589"/>
                <a:gd name="T37" fmla="*/ 18464 h 21600"/>
                <a:gd name="T38" fmla="*/ 9409 w 21589"/>
                <a:gd name="T39" fmla="*/ 2914 h 21600"/>
                <a:gd name="T40" fmla="*/ 9393 w 21589"/>
                <a:gd name="T41" fmla="*/ 2506 h 21600"/>
                <a:gd name="T42" fmla="*/ 9210 w 21589"/>
                <a:gd name="T43" fmla="*/ 1785 h 21600"/>
                <a:gd name="T44" fmla="*/ 8372 w 21589"/>
                <a:gd name="T45" fmla="*/ 1630 h 21600"/>
                <a:gd name="T46" fmla="*/ 3786 w 21589"/>
                <a:gd name="T47" fmla="*/ 1630 h 21600"/>
                <a:gd name="T48" fmla="*/ 1754 w 21589"/>
                <a:gd name="T49" fmla="*/ 2139 h 21600"/>
                <a:gd name="T50" fmla="*/ 778 w 21589"/>
                <a:gd name="T51" fmla="*/ 4055 h 21600"/>
                <a:gd name="T52" fmla="*/ 310 w 21589"/>
                <a:gd name="T53" fmla="*/ 4652 h 21600"/>
                <a:gd name="T54" fmla="*/ 0 w 21589"/>
                <a:gd name="T55" fmla="*/ 4229 h 21600"/>
                <a:gd name="T56" fmla="*/ 206 w 21589"/>
                <a:gd name="T57" fmla="*/ 3026 h 21600"/>
                <a:gd name="T58" fmla="*/ 467 w 21589"/>
                <a:gd name="T59" fmla="*/ 1172 h 21600"/>
                <a:gd name="T60" fmla="*/ 647 w 21589"/>
                <a:gd name="T61" fmla="*/ 227 h 21600"/>
                <a:gd name="T62" fmla="*/ 1418 w 21589"/>
                <a:gd name="T63" fmla="*/ 0 h 21600"/>
                <a:gd name="T64" fmla="*/ 20049 w 21589"/>
                <a:gd name="T65" fmla="*/ 0 h 21600"/>
                <a:gd name="T66" fmla="*/ 21198 w 21589"/>
                <a:gd name="T67" fmla="*/ 186 h 21600"/>
                <a:gd name="T68" fmla="*/ 21400 w 21589"/>
                <a:gd name="T69" fmla="*/ 1296 h 21600"/>
                <a:gd name="T70" fmla="*/ 21484 w 21589"/>
                <a:gd name="T71" fmla="*/ 2637 h 21600"/>
                <a:gd name="T72" fmla="*/ 21588 w 21589"/>
                <a:gd name="T73" fmla="*/ 3401 h 21600"/>
                <a:gd name="T74" fmla="*/ 21226 w 21589"/>
                <a:gd name="T75" fmla="*/ 3900 h 21600"/>
                <a:gd name="T76" fmla="*/ 20809 w 21589"/>
                <a:gd name="T77" fmla="*/ 3413 h 21600"/>
                <a:gd name="T78" fmla="*/ 20083 w 21589"/>
                <a:gd name="T79" fmla="*/ 1967 h 21600"/>
                <a:gd name="T80" fmla="*/ 18127 w 21589"/>
                <a:gd name="T81" fmla="*/ 1630 h 21600"/>
                <a:gd name="T82" fmla="*/ 18127 w 21589"/>
                <a:gd name="T83" fmla="*/ 163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589" h="21600">
                  <a:moveTo>
                    <a:pt x="18127" y="1630"/>
                  </a:moveTo>
                  <a:lnTo>
                    <a:pt x="13268" y="1630"/>
                  </a:lnTo>
                  <a:cubicBezTo>
                    <a:pt x="12759" y="1630"/>
                    <a:pt x="12439" y="1690"/>
                    <a:pt x="12308" y="1816"/>
                  </a:cubicBezTo>
                  <a:cubicBezTo>
                    <a:pt x="12174" y="1940"/>
                    <a:pt x="12109" y="2251"/>
                    <a:pt x="12109" y="2742"/>
                  </a:cubicBezTo>
                  <a:lnTo>
                    <a:pt x="12109" y="18118"/>
                  </a:lnTo>
                  <a:lnTo>
                    <a:pt x="12127" y="18731"/>
                  </a:lnTo>
                  <a:cubicBezTo>
                    <a:pt x="12185" y="19953"/>
                    <a:pt x="12937" y="20681"/>
                    <a:pt x="14392" y="20910"/>
                  </a:cubicBezTo>
                  <a:cubicBezTo>
                    <a:pt x="14794" y="20972"/>
                    <a:pt x="14997" y="21089"/>
                    <a:pt x="14997" y="21263"/>
                  </a:cubicBezTo>
                  <a:cubicBezTo>
                    <a:pt x="14997" y="21488"/>
                    <a:pt x="14836" y="21600"/>
                    <a:pt x="14512" y="21600"/>
                  </a:cubicBezTo>
                  <a:cubicBezTo>
                    <a:pt x="14372" y="21600"/>
                    <a:pt x="14090" y="21569"/>
                    <a:pt x="13663" y="21507"/>
                  </a:cubicBezTo>
                  <a:cubicBezTo>
                    <a:pt x="13443" y="21474"/>
                    <a:pt x="12923" y="21459"/>
                    <a:pt x="12103" y="21459"/>
                  </a:cubicBezTo>
                  <a:lnTo>
                    <a:pt x="10836" y="21442"/>
                  </a:lnTo>
                  <a:lnTo>
                    <a:pt x="9485" y="21459"/>
                  </a:lnTo>
                  <a:cubicBezTo>
                    <a:pt x="8999" y="21459"/>
                    <a:pt x="8590" y="21474"/>
                    <a:pt x="8253" y="21507"/>
                  </a:cubicBezTo>
                  <a:cubicBezTo>
                    <a:pt x="7597" y="21569"/>
                    <a:pt x="7208" y="21600"/>
                    <a:pt x="7093" y="21600"/>
                  </a:cubicBezTo>
                  <a:cubicBezTo>
                    <a:pt x="6747" y="21600"/>
                    <a:pt x="6573" y="21488"/>
                    <a:pt x="6573" y="21263"/>
                  </a:cubicBezTo>
                  <a:cubicBezTo>
                    <a:pt x="6573" y="21099"/>
                    <a:pt x="6764" y="20999"/>
                    <a:pt x="7143" y="20958"/>
                  </a:cubicBezTo>
                  <a:cubicBezTo>
                    <a:pt x="8033" y="20853"/>
                    <a:pt x="8630" y="20631"/>
                    <a:pt x="8942" y="20290"/>
                  </a:cubicBezTo>
                  <a:cubicBezTo>
                    <a:pt x="9255" y="19951"/>
                    <a:pt x="9409" y="19340"/>
                    <a:pt x="9409" y="18464"/>
                  </a:cubicBezTo>
                  <a:lnTo>
                    <a:pt x="9409" y="2914"/>
                  </a:lnTo>
                  <a:lnTo>
                    <a:pt x="9393" y="2506"/>
                  </a:lnTo>
                  <a:cubicBezTo>
                    <a:pt x="9393" y="2131"/>
                    <a:pt x="9331" y="1890"/>
                    <a:pt x="9210" y="1785"/>
                  </a:cubicBezTo>
                  <a:cubicBezTo>
                    <a:pt x="9091" y="1680"/>
                    <a:pt x="8811" y="1630"/>
                    <a:pt x="8372" y="1630"/>
                  </a:cubicBezTo>
                  <a:lnTo>
                    <a:pt x="3786" y="1630"/>
                  </a:lnTo>
                  <a:cubicBezTo>
                    <a:pt x="2853" y="1630"/>
                    <a:pt x="2176" y="1800"/>
                    <a:pt x="1754" y="2139"/>
                  </a:cubicBezTo>
                  <a:cubicBezTo>
                    <a:pt x="1334" y="2477"/>
                    <a:pt x="1008" y="3117"/>
                    <a:pt x="778" y="4055"/>
                  </a:cubicBezTo>
                  <a:cubicBezTo>
                    <a:pt x="673" y="4463"/>
                    <a:pt x="518" y="4661"/>
                    <a:pt x="310" y="4652"/>
                  </a:cubicBezTo>
                  <a:cubicBezTo>
                    <a:pt x="101" y="4642"/>
                    <a:pt x="0" y="4499"/>
                    <a:pt x="0" y="4229"/>
                  </a:cubicBezTo>
                  <a:cubicBezTo>
                    <a:pt x="0" y="4012"/>
                    <a:pt x="70" y="3611"/>
                    <a:pt x="206" y="3026"/>
                  </a:cubicBezTo>
                  <a:cubicBezTo>
                    <a:pt x="380" y="2277"/>
                    <a:pt x="467" y="1659"/>
                    <a:pt x="467" y="1172"/>
                  </a:cubicBezTo>
                  <a:cubicBezTo>
                    <a:pt x="467" y="692"/>
                    <a:pt x="526" y="377"/>
                    <a:pt x="647" y="227"/>
                  </a:cubicBezTo>
                  <a:cubicBezTo>
                    <a:pt x="768" y="74"/>
                    <a:pt x="1027" y="0"/>
                    <a:pt x="1418" y="0"/>
                  </a:cubicBezTo>
                  <a:lnTo>
                    <a:pt x="20049" y="0"/>
                  </a:lnTo>
                  <a:cubicBezTo>
                    <a:pt x="20683" y="0"/>
                    <a:pt x="21068" y="62"/>
                    <a:pt x="21198" y="186"/>
                  </a:cubicBezTo>
                  <a:cubicBezTo>
                    <a:pt x="21332" y="313"/>
                    <a:pt x="21400" y="680"/>
                    <a:pt x="21400" y="1296"/>
                  </a:cubicBezTo>
                  <a:cubicBezTo>
                    <a:pt x="21400" y="1907"/>
                    <a:pt x="21426" y="2356"/>
                    <a:pt x="21484" y="2637"/>
                  </a:cubicBezTo>
                  <a:cubicBezTo>
                    <a:pt x="21543" y="2988"/>
                    <a:pt x="21578" y="3246"/>
                    <a:pt x="21588" y="3401"/>
                  </a:cubicBezTo>
                  <a:cubicBezTo>
                    <a:pt x="21600" y="3711"/>
                    <a:pt x="21479" y="3878"/>
                    <a:pt x="21226" y="3900"/>
                  </a:cubicBezTo>
                  <a:cubicBezTo>
                    <a:pt x="21017" y="3909"/>
                    <a:pt x="20879" y="3747"/>
                    <a:pt x="20809" y="3413"/>
                  </a:cubicBezTo>
                  <a:cubicBezTo>
                    <a:pt x="20660" y="2673"/>
                    <a:pt x="20418" y="2191"/>
                    <a:pt x="20083" y="1967"/>
                  </a:cubicBezTo>
                  <a:cubicBezTo>
                    <a:pt x="19748" y="1742"/>
                    <a:pt x="19097" y="1630"/>
                    <a:pt x="18127" y="1630"/>
                  </a:cubicBezTo>
                  <a:close/>
                  <a:moveTo>
                    <a:pt x="18127" y="163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33"/>
            <p:cNvSpPr>
              <a:spLocks/>
            </p:cNvSpPr>
            <p:nvPr/>
          </p:nvSpPr>
          <p:spPr bwMode="auto">
            <a:xfrm>
              <a:off x="4508500" y="5283200"/>
              <a:ext cx="87313" cy="225425"/>
            </a:xfrm>
            <a:custGeom>
              <a:avLst/>
              <a:gdLst>
                <a:gd name="T0" fmla="*/ 13288 w 21574"/>
                <a:gd name="T1" fmla="*/ 4733 h 21600"/>
                <a:gd name="T2" fmla="*/ 13288 w 21574"/>
                <a:gd name="T3" fmla="*/ 16384 h 21600"/>
                <a:gd name="T4" fmla="*/ 13959 w 21574"/>
                <a:gd name="T5" fmla="*/ 19266 h 21600"/>
                <a:gd name="T6" fmla="*/ 15923 w 21574"/>
                <a:gd name="T7" fmla="*/ 20388 h 21600"/>
                <a:gd name="T8" fmla="*/ 19589 w 21574"/>
                <a:gd name="T9" fmla="*/ 20854 h 21600"/>
                <a:gd name="T10" fmla="*/ 21574 w 21574"/>
                <a:gd name="T11" fmla="*/ 21235 h 21600"/>
                <a:gd name="T12" fmla="*/ 20347 w 21574"/>
                <a:gd name="T13" fmla="*/ 21600 h 21600"/>
                <a:gd name="T14" fmla="*/ 18839 w 21574"/>
                <a:gd name="T15" fmla="*/ 21546 h 21600"/>
                <a:gd name="T16" fmla="*/ 14636 w 21574"/>
                <a:gd name="T17" fmla="*/ 21479 h 21600"/>
                <a:gd name="T18" fmla="*/ 8882 w 21574"/>
                <a:gd name="T19" fmla="*/ 21444 h 21600"/>
                <a:gd name="T20" fmla="*/ 4202 w 21574"/>
                <a:gd name="T21" fmla="*/ 21553 h 21600"/>
                <a:gd name="T22" fmla="*/ 2298 w 21574"/>
                <a:gd name="T23" fmla="*/ 21600 h 21600"/>
                <a:gd name="T24" fmla="*/ 1228 w 21574"/>
                <a:gd name="T25" fmla="*/ 21283 h 21600"/>
                <a:gd name="T26" fmla="*/ 2458 w 21574"/>
                <a:gd name="T27" fmla="*/ 20932 h 21600"/>
                <a:gd name="T28" fmla="*/ 6344 w 21574"/>
                <a:gd name="T29" fmla="*/ 20115 h 21600"/>
                <a:gd name="T30" fmla="*/ 7217 w 21574"/>
                <a:gd name="T31" fmla="*/ 17523 h 21600"/>
                <a:gd name="T32" fmla="*/ 7217 w 21574"/>
                <a:gd name="T33" fmla="*/ 4203 h 21600"/>
                <a:gd name="T34" fmla="*/ 6087 w 21574"/>
                <a:gd name="T35" fmla="*/ 1603 h 21600"/>
                <a:gd name="T36" fmla="*/ 1270 w 21574"/>
                <a:gd name="T37" fmla="*/ 701 h 21600"/>
                <a:gd name="T38" fmla="*/ 1 w 21574"/>
                <a:gd name="T39" fmla="*/ 336 h 21600"/>
                <a:gd name="T40" fmla="*/ 1149 w 21574"/>
                <a:gd name="T41" fmla="*/ 0 h 21600"/>
                <a:gd name="T42" fmla="*/ 1860 w 21574"/>
                <a:gd name="T43" fmla="*/ 19 h 21600"/>
                <a:gd name="T44" fmla="*/ 9553 w 21574"/>
                <a:gd name="T45" fmla="*/ 156 h 21600"/>
                <a:gd name="T46" fmla="*/ 14594 w 21574"/>
                <a:gd name="T47" fmla="*/ 104 h 21600"/>
                <a:gd name="T48" fmla="*/ 17253 w 21574"/>
                <a:gd name="T49" fmla="*/ 19 h 21600"/>
                <a:gd name="T50" fmla="*/ 18244 w 21574"/>
                <a:gd name="T51" fmla="*/ 0 h 21600"/>
                <a:gd name="T52" fmla="*/ 19311 w 21574"/>
                <a:gd name="T53" fmla="*/ 291 h 21600"/>
                <a:gd name="T54" fmla="*/ 18283 w 21574"/>
                <a:gd name="T55" fmla="*/ 701 h 21600"/>
                <a:gd name="T56" fmla="*/ 16219 w 21574"/>
                <a:gd name="T57" fmla="*/ 1011 h 21600"/>
                <a:gd name="T58" fmla="*/ 13288 w 21574"/>
                <a:gd name="T59" fmla="*/ 4733 h 21600"/>
                <a:gd name="T60" fmla="*/ 13288 w 21574"/>
                <a:gd name="T61" fmla="*/ 473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574" h="21600">
                  <a:moveTo>
                    <a:pt x="13288" y="4733"/>
                  </a:moveTo>
                  <a:lnTo>
                    <a:pt x="13288" y="16384"/>
                  </a:lnTo>
                  <a:cubicBezTo>
                    <a:pt x="13288" y="17838"/>
                    <a:pt x="13509" y="18799"/>
                    <a:pt x="13959" y="19266"/>
                  </a:cubicBezTo>
                  <a:cubicBezTo>
                    <a:pt x="14488" y="19793"/>
                    <a:pt x="15147" y="20168"/>
                    <a:pt x="15923" y="20388"/>
                  </a:cubicBezTo>
                  <a:cubicBezTo>
                    <a:pt x="16703" y="20606"/>
                    <a:pt x="17924" y="20762"/>
                    <a:pt x="19589" y="20854"/>
                  </a:cubicBezTo>
                  <a:cubicBezTo>
                    <a:pt x="20915" y="20925"/>
                    <a:pt x="21574" y="21053"/>
                    <a:pt x="21574" y="21235"/>
                  </a:cubicBezTo>
                  <a:cubicBezTo>
                    <a:pt x="21574" y="21477"/>
                    <a:pt x="21163" y="21600"/>
                    <a:pt x="20347" y="21600"/>
                  </a:cubicBezTo>
                  <a:cubicBezTo>
                    <a:pt x="19948" y="21600"/>
                    <a:pt x="19447" y="21581"/>
                    <a:pt x="18839" y="21546"/>
                  </a:cubicBezTo>
                  <a:cubicBezTo>
                    <a:pt x="18014" y="21503"/>
                    <a:pt x="16618" y="21479"/>
                    <a:pt x="14636" y="21479"/>
                  </a:cubicBezTo>
                  <a:lnTo>
                    <a:pt x="8882" y="21444"/>
                  </a:lnTo>
                  <a:lnTo>
                    <a:pt x="4202" y="21553"/>
                  </a:lnTo>
                  <a:cubicBezTo>
                    <a:pt x="3434" y="21583"/>
                    <a:pt x="2802" y="21600"/>
                    <a:pt x="2298" y="21600"/>
                  </a:cubicBezTo>
                  <a:cubicBezTo>
                    <a:pt x="1582" y="21600"/>
                    <a:pt x="1228" y="21493"/>
                    <a:pt x="1228" y="21283"/>
                  </a:cubicBezTo>
                  <a:cubicBezTo>
                    <a:pt x="1228" y="21098"/>
                    <a:pt x="1639" y="20982"/>
                    <a:pt x="2458" y="20932"/>
                  </a:cubicBezTo>
                  <a:cubicBezTo>
                    <a:pt x="4467" y="20797"/>
                    <a:pt x="5764" y="20525"/>
                    <a:pt x="6344" y="20115"/>
                  </a:cubicBezTo>
                  <a:cubicBezTo>
                    <a:pt x="6930" y="19704"/>
                    <a:pt x="7217" y="18842"/>
                    <a:pt x="7217" y="17523"/>
                  </a:cubicBezTo>
                  <a:lnTo>
                    <a:pt x="7217" y="4203"/>
                  </a:lnTo>
                  <a:cubicBezTo>
                    <a:pt x="7217" y="2915"/>
                    <a:pt x="6837" y="2050"/>
                    <a:pt x="6087" y="1603"/>
                  </a:cubicBezTo>
                  <a:cubicBezTo>
                    <a:pt x="5332" y="1155"/>
                    <a:pt x="3724" y="857"/>
                    <a:pt x="1270" y="701"/>
                  </a:cubicBezTo>
                  <a:cubicBezTo>
                    <a:pt x="445" y="639"/>
                    <a:pt x="25" y="519"/>
                    <a:pt x="1" y="336"/>
                  </a:cubicBezTo>
                  <a:cubicBezTo>
                    <a:pt x="-26" y="111"/>
                    <a:pt x="355" y="0"/>
                    <a:pt x="1149" y="0"/>
                  </a:cubicBezTo>
                  <a:cubicBezTo>
                    <a:pt x="1361" y="0"/>
                    <a:pt x="1600" y="5"/>
                    <a:pt x="1860" y="19"/>
                  </a:cubicBezTo>
                  <a:cubicBezTo>
                    <a:pt x="3794" y="111"/>
                    <a:pt x="6362" y="156"/>
                    <a:pt x="9553" y="156"/>
                  </a:cubicBezTo>
                  <a:cubicBezTo>
                    <a:pt x="11514" y="156"/>
                    <a:pt x="13191" y="140"/>
                    <a:pt x="14594" y="104"/>
                  </a:cubicBezTo>
                  <a:lnTo>
                    <a:pt x="17253" y="19"/>
                  </a:lnTo>
                  <a:cubicBezTo>
                    <a:pt x="17754" y="5"/>
                    <a:pt x="18084" y="0"/>
                    <a:pt x="18244" y="0"/>
                  </a:cubicBezTo>
                  <a:cubicBezTo>
                    <a:pt x="18960" y="0"/>
                    <a:pt x="19311" y="97"/>
                    <a:pt x="19311" y="291"/>
                  </a:cubicBezTo>
                  <a:cubicBezTo>
                    <a:pt x="19311" y="474"/>
                    <a:pt x="18969" y="608"/>
                    <a:pt x="18283" y="701"/>
                  </a:cubicBezTo>
                  <a:lnTo>
                    <a:pt x="16219" y="1011"/>
                  </a:lnTo>
                  <a:cubicBezTo>
                    <a:pt x="14264" y="1305"/>
                    <a:pt x="13288" y="2543"/>
                    <a:pt x="13288" y="4733"/>
                  </a:cubicBezTo>
                  <a:close/>
                  <a:moveTo>
                    <a:pt x="13288" y="4733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34"/>
            <p:cNvSpPr>
              <a:spLocks/>
            </p:cNvSpPr>
            <p:nvPr/>
          </p:nvSpPr>
          <p:spPr bwMode="auto">
            <a:xfrm>
              <a:off x="4711700" y="5283200"/>
              <a:ext cx="233363" cy="230188"/>
            </a:xfrm>
            <a:custGeom>
              <a:avLst/>
              <a:gdLst>
                <a:gd name="T0" fmla="*/ 9929 w 21600"/>
                <a:gd name="T1" fmla="*/ 991 h 21600"/>
                <a:gd name="T2" fmla="*/ 4400 w 21600"/>
                <a:gd name="T3" fmla="*/ 3370 h 21600"/>
                <a:gd name="T4" fmla="*/ 2354 w 21600"/>
                <a:gd name="T5" fmla="*/ 9783 h 21600"/>
                <a:gd name="T6" fmla="*/ 4971 w 21600"/>
                <a:gd name="T7" fmla="*/ 17554 h 21600"/>
                <a:gd name="T8" fmla="*/ 11400 w 21600"/>
                <a:gd name="T9" fmla="*/ 20718 h 21600"/>
                <a:gd name="T10" fmla="*/ 17144 w 21600"/>
                <a:gd name="T11" fmla="*/ 18142 h 21600"/>
                <a:gd name="T12" fmla="*/ 19412 w 21600"/>
                <a:gd name="T13" fmla="*/ 11608 h 21600"/>
                <a:gd name="T14" fmla="*/ 16695 w 21600"/>
                <a:gd name="T15" fmla="*/ 4025 h 21600"/>
                <a:gd name="T16" fmla="*/ 9929 w 21600"/>
                <a:gd name="T17" fmla="*/ 991 h 21600"/>
                <a:gd name="T18" fmla="*/ 10897 w 21600"/>
                <a:gd name="T19" fmla="*/ 0 h 21600"/>
                <a:gd name="T20" fmla="*/ 18594 w 21600"/>
                <a:gd name="T21" fmla="*/ 2948 h 21600"/>
                <a:gd name="T22" fmla="*/ 21600 w 21600"/>
                <a:gd name="T23" fmla="*/ 10489 h 21600"/>
                <a:gd name="T24" fmla="*/ 18573 w 21600"/>
                <a:gd name="T25" fmla="*/ 18483 h 21600"/>
                <a:gd name="T26" fmla="*/ 10822 w 21600"/>
                <a:gd name="T27" fmla="*/ 21600 h 21600"/>
                <a:gd name="T28" fmla="*/ 2990 w 21600"/>
                <a:gd name="T29" fmla="*/ 18617 h 21600"/>
                <a:gd name="T30" fmla="*/ 0 w 21600"/>
                <a:gd name="T31" fmla="*/ 10793 h 21600"/>
                <a:gd name="T32" fmla="*/ 786 w 21600"/>
                <a:gd name="T33" fmla="*/ 6631 h 21600"/>
                <a:gd name="T34" fmla="*/ 2908 w 21600"/>
                <a:gd name="T35" fmla="*/ 3182 h 21600"/>
                <a:gd name="T36" fmla="*/ 6475 w 21600"/>
                <a:gd name="T37" fmla="*/ 861 h 21600"/>
                <a:gd name="T38" fmla="*/ 10897 w 21600"/>
                <a:gd name="T39" fmla="*/ 0 h 21600"/>
                <a:gd name="T40" fmla="*/ 10897 w 21600"/>
                <a:gd name="T4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600" h="21600">
                  <a:moveTo>
                    <a:pt x="9929" y="991"/>
                  </a:moveTo>
                  <a:cubicBezTo>
                    <a:pt x="7609" y="991"/>
                    <a:pt x="5766" y="1785"/>
                    <a:pt x="4400" y="3370"/>
                  </a:cubicBezTo>
                  <a:cubicBezTo>
                    <a:pt x="3037" y="4960"/>
                    <a:pt x="2354" y="7096"/>
                    <a:pt x="2354" y="9783"/>
                  </a:cubicBezTo>
                  <a:cubicBezTo>
                    <a:pt x="2354" y="12856"/>
                    <a:pt x="3225" y="15447"/>
                    <a:pt x="4971" y="17554"/>
                  </a:cubicBezTo>
                  <a:cubicBezTo>
                    <a:pt x="6715" y="19664"/>
                    <a:pt x="8859" y="20718"/>
                    <a:pt x="11400" y="20718"/>
                  </a:cubicBezTo>
                  <a:cubicBezTo>
                    <a:pt x="13719" y="20718"/>
                    <a:pt x="15634" y="19859"/>
                    <a:pt x="17144" y="18142"/>
                  </a:cubicBezTo>
                  <a:cubicBezTo>
                    <a:pt x="18656" y="16422"/>
                    <a:pt x="19412" y="14244"/>
                    <a:pt x="19412" y="11608"/>
                  </a:cubicBezTo>
                  <a:cubicBezTo>
                    <a:pt x="19412" y="8576"/>
                    <a:pt x="18505" y="6049"/>
                    <a:pt x="16695" y="4025"/>
                  </a:cubicBezTo>
                  <a:cubicBezTo>
                    <a:pt x="14885" y="2003"/>
                    <a:pt x="12630" y="991"/>
                    <a:pt x="9929" y="991"/>
                  </a:cubicBezTo>
                  <a:close/>
                  <a:moveTo>
                    <a:pt x="10897" y="0"/>
                  </a:moveTo>
                  <a:cubicBezTo>
                    <a:pt x="14026" y="0"/>
                    <a:pt x="16590" y="982"/>
                    <a:pt x="18594" y="2948"/>
                  </a:cubicBezTo>
                  <a:cubicBezTo>
                    <a:pt x="20597" y="4911"/>
                    <a:pt x="21600" y="7425"/>
                    <a:pt x="21600" y="10489"/>
                  </a:cubicBezTo>
                  <a:cubicBezTo>
                    <a:pt x="21600" y="13736"/>
                    <a:pt x="20592" y="16401"/>
                    <a:pt x="18573" y="18483"/>
                  </a:cubicBezTo>
                  <a:cubicBezTo>
                    <a:pt x="16553" y="20562"/>
                    <a:pt x="13970" y="21600"/>
                    <a:pt x="10822" y="21600"/>
                  </a:cubicBezTo>
                  <a:cubicBezTo>
                    <a:pt x="7593" y="21600"/>
                    <a:pt x="4983" y="20607"/>
                    <a:pt x="2990" y="18617"/>
                  </a:cubicBezTo>
                  <a:cubicBezTo>
                    <a:pt x="996" y="16628"/>
                    <a:pt x="0" y="14022"/>
                    <a:pt x="0" y="10793"/>
                  </a:cubicBezTo>
                  <a:cubicBezTo>
                    <a:pt x="0" y="9393"/>
                    <a:pt x="262" y="8005"/>
                    <a:pt x="786" y="6631"/>
                  </a:cubicBezTo>
                  <a:cubicBezTo>
                    <a:pt x="1312" y="5255"/>
                    <a:pt x="2019" y="4106"/>
                    <a:pt x="2908" y="3182"/>
                  </a:cubicBezTo>
                  <a:cubicBezTo>
                    <a:pt x="3846" y="2210"/>
                    <a:pt x="5036" y="1434"/>
                    <a:pt x="6475" y="861"/>
                  </a:cubicBezTo>
                  <a:cubicBezTo>
                    <a:pt x="7914" y="288"/>
                    <a:pt x="9387" y="0"/>
                    <a:pt x="10897" y="0"/>
                  </a:cubicBezTo>
                  <a:close/>
                  <a:moveTo>
                    <a:pt x="10897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35"/>
            <p:cNvSpPr>
              <a:spLocks/>
            </p:cNvSpPr>
            <p:nvPr/>
          </p:nvSpPr>
          <p:spPr bwMode="auto">
            <a:xfrm>
              <a:off x="5067300" y="5283200"/>
              <a:ext cx="228600" cy="225425"/>
            </a:xfrm>
            <a:custGeom>
              <a:avLst/>
              <a:gdLst>
                <a:gd name="T0" fmla="*/ 19717 w 21589"/>
                <a:gd name="T1" fmla="*/ 6117 h 21591"/>
                <a:gd name="T2" fmla="*/ 19717 w 21589"/>
                <a:gd name="T3" fmla="*/ 19096 h 21591"/>
                <a:gd name="T4" fmla="*/ 19642 w 21589"/>
                <a:gd name="T5" fmla="*/ 21225 h 21591"/>
                <a:gd name="T6" fmla="*/ 19211 w 21589"/>
                <a:gd name="T7" fmla="*/ 21591 h 21591"/>
                <a:gd name="T8" fmla="*/ 18861 w 21589"/>
                <a:gd name="T9" fmla="*/ 21451 h 21591"/>
                <a:gd name="T10" fmla="*/ 18522 w 21589"/>
                <a:gd name="T11" fmla="*/ 21048 h 21591"/>
                <a:gd name="T12" fmla="*/ 5596 w 21589"/>
                <a:gd name="T13" fmla="*/ 6117 h 21591"/>
                <a:gd name="T14" fmla="*/ 5444 w 21589"/>
                <a:gd name="T15" fmla="*/ 5947 h 21591"/>
                <a:gd name="T16" fmla="*/ 5229 w 21589"/>
                <a:gd name="T17" fmla="*/ 5853 h 21591"/>
                <a:gd name="T18" fmla="*/ 4937 w 21589"/>
                <a:gd name="T19" fmla="*/ 6553 h 21591"/>
                <a:gd name="T20" fmla="*/ 4937 w 21589"/>
                <a:gd name="T21" fmla="*/ 17064 h 21591"/>
                <a:gd name="T22" fmla="*/ 4920 w 21589"/>
                <a:gd name="T23" fmla="*/ 17713 h 21591"/>
                <a:gd name="T24" fmla="*/ 4967 w 21589"/>
                <a:gd name="T25" fmla="*/ 18815 h 21591"/>
                <a:gd name="T26" fmla="*/ 5488 w 21589"/>
                <a:gd name="T27" fmla="*/ 20227 h 21591"/>
                <a:gd name="T28" fmla="*/ 7113 w 21589"/>
                <a:gd name="T29" fmla="*/ 20800 h 21591"/>
                <a:gd name="T30" fmla="*/ 7621 w 21589"/>
                <a:gd name="T31" fmla="*/ 21194 h 21591"/>
                <a:gd name="T32" fmla="*/ 7298 w 21589"/>
                <a:gd name="T33" fmla="*/ 21496 h 21591"/>
                <a:gd name="T34" fmla="*/ 6836 w 21589"/>
                <a:gd name="T35" fmla="*/ 21465 h 21591"/>
                <a:gd name="T36" fmla="*/ 5506 w 21589"/>
                <a:gd name="T37" fmla="*/ 21373 h 21591"/>
                <a:gd name="T38" fmla="*/ 3939 w 21589"/>
                <a:gd name="T39" fmla="*/ 21296 h 21591"/>
                <a:gd name="T40" fmla="*/ 3206 w 21589"/>
                <a:gd name="T41" fmla="*/ 21324 h 21591"/>
                <a:gd name="T42" fmla="*/ 2070 w 21589"/>
                <a:gd name="T43" fmla="*/ 21392 h 21591"/>
                <a:gd name="T44" fmla="*/ 1502 w 21589"/>
                <a:gd name="T45" fmla="*/ 21451 h 21591"/>
                <a:gd name="T46" fmla="*/ 1072 w 21589"/>
                <a:gd name="T47" fmla="*/ 21163 h 21591"/>
                <a:gd name="T48" fmla="*/ 1502 w 21589"/>
                <a:gd name="T49" fmla="*/ 20786 h 21591"/>
                <a:gd name="T50" fmla="*/ 3243 w 21589"/>
                <a:gd name="T51" fmla="*/ 19582 h 21591"/>
                <a:gd name="T52" fmla="*/ 3695 w 21589"/>
                <a:gd name="T53" fmla="*/ 17156 h 21591"/>
                <a:gd name="T54" fmla="*/ 3695 w 21589"/>
                <a:gd name="T55" fmla="*/ 6619 h 21591"/>
                <a:gd name="T56" fmla="*/ 2852 w 21589"/>
                <a:gd name="T57" fmla="*/ 2395 h 21591"/>
                <a:gd name="T58" fmla="*/ 414 w 21589"/>
                <a:gd name="T59" fmla="*/ 635 h 21591"/>
                <a:gd name="T60" fmla="*/ 0 w 21589"/>
                <a:gd name="T61" fmla="*/ 286 h 21591"/>
                <a:gd name="T62" fmla="*/ 336 w 21589"/>
                <a:gd name="T63" fmla="*/ 0 h 21591"/>
                <a:gd name="T64" fmla="*/ 582 w 21589"/>
                <a:gd name="T65" fmla="*/ 17 h 21591"/>
                <a:gd name="T66" fmla="*/ 1210 w 21589"/>
                <a:gd name="T67" fmla="*/ 31 h 21591"/>
                <a:gd name="T68" fmla="*/ 2238 w 21589"/>
                <a:gd name="T69" fmla="*/ 61 h 21591"/>
                <a:gd name="T70" fmla="*/ 2482 w 21589"/>
                <a:gd name="T71" fmla="*/ 47 h 21591"/>
                <a:gd name="T72" fmla="*/ 3051 w 21589"/>
                <a:gd name="T73" fmla="*/ 31 h 21591"/>
                <a:gd name="T74" fmla="*/ 3818 w 21589"/>
                <a:gd name="T75" fmla="*/ 479 h 21591"/>
                <a:gd name="T76" fmla="*/ 17924 w 21589"/>
                <a:gd name="T77" fmla="*/ 16618 h 21591"/>
                <a:gd name="T78" fmla="*/ 18352 w 21589"/>
                <a:gd name="T79" fmla="*/ 16991 h 21591"/>
                <a:gd name="T80" fmla="*/ 18522 w 21589"/>
                <a:gd name="T81" fmla="*/ 16696 h 21591"/>
                <a:gd name="T82" fmla="*/ 18522 w 21589"/>
                <a:gd name="T83" fmla="*/ 9029 h 21591"/>
                <a:gd name="T84" fmla="*/ 18537 w 21589"/>
                <a:gd name="T85" fmla="*/ 6938 h 21591"/>
                <a:gd name="T86" fmla="*/ 18352 w 21589"/>
                <a:gd name="T87" fmla="*/ 3377 h 21591"/>
                <a:gd name="T88" fmla="*/ 17594 w 21589"/>
                <a:gd name="T89" fmla="*/ 1510 h 21591"/>
                <a:gd name="T90" fmla="*/ 15409 w 21589"/>
                <a:gd name="T91" fmla="*/ 696 h 21591"/>
                <a:gd name="T92" fmla="*/ 14965 w 21589"/>
                <a:gd name="T93" fmla="*/ 319 h 21591"/>
                <a:gd name="T94" fmla="*/ 15409 w 21589"/>
                <a:gd name="T95" fmla="*/ 31 h 21591"/>
                <a:gd name="T96" fmla="*/ 16052 w 21589"/>
                <a:gd name="T97" fmla="*/ 73 h 21591"/>
                <a:gd name="T98" fmla="*/ 18891 w 21589"/>
                <a:gd name="T99" fmla="*/ 186 h 21591"/>
                <a:gd name="T100" fmla="*/ 20408 w 21589"/>
                <a:gd name="T101" fmla="*/ 94 h 21591"/>
                <a:gd name="T102" fmla="*/ 21160 w 21589"/>
                <a:gd name="T103" fmla="*/ 0 h 21591"/>
                <a:gd name="T104" fmla="*/ 21588 w 21589"/>
                <a:gd name="T105" fmla="*/ 323 h 21591"/>
                <a:gd name="T106" fmla="*/ 21283 w 21589"/>
                <a:gd name="T107" fmla="*/ 618 h 21591"/>
                <a:gd name="T108" fmla="*/ 20049 w 21589"/>
                <a:gd name="T109" fmla="*/ 1395 h 21591"/>
                <a:gd name="T110" fmla="*/ 19750 w 21589"/>
                <a:gd name="T111" fmla="*/ 3422 h 21591"/>
                <a:gd name="T112" fmla="*/ 19750 w 21589"/>
                <a:gd name="T113" fmla="*/ 5095 h 21591"/>
                <a:gd name="T114" fmla="*/ 19717 w 21589"/>
                <a:gd name="T115" fmla="*/ 6117 h 21591"/>
                <a:gd name="T116" fmla="*/ 19717 w 21589"/>
                <a:gd name="T117" fmla="*/ 6117 h 2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589" h="21591">
                  <a:moveTo>
                    <a:pt x="19717" y="6117"/>
                  </a:moveTo>
                  <a:lnTo>
                    <a:pt x="19717" y="19096"/>
                  </a:lnTo>
                  <a:cubicBezTo>
                    <a:pt x="19717" y="20264"/>
                    <a:pt x="19692" y="20975"/>
                    <a:pt x="19642" y="21225"/>
                  </a:cubicBezTo>
                  <a:cubicBezTo>
                    <a:pt x="19592" y="21480"/>
                    <a:pt x="19447" y="21600"/>
                    <a:pt x="19211" y="21591"/>
                  </a:cubicBezTo>
                  <a:cubicBezTo>
                    <a:pt x="19058" y="21579"/>
                    <a:pt x="18941" y="21532"/>
                    <a:pt x="18861" y="21451"/>
                  </a:cubicBezTo>
                  <a:lnTo>
                    <a:pt x="18522" y="21048"/>
                  </a:lnTo>
                  <a:lnTo>
                    <a:pt x="5596" y="6117"/>
                  </a:lnTo>
                  <a:lnTo>
                    <a:pt x="5444" y="5947"/>
                  </a:lnTo>
                  <a:cubicBezTo>
                    <a:pt x="5382" y="5886"/>
                    <a:pt x="5309" y="5853"/>
                    <a:pt x="5229" y="5853"/>
                  </a:cubicBezTo>
                  <a:cubicBezTo>
                    <a:pt x="5033" y="5853"/>
                    <a:pt x="4937" y="6086"/>
                    <a:pt x="4937" y="6553"/>
                  </a:cubicBezTo>
                  <a:lnTo>
                    <a:pt x="4937" y="17064"/>
                  </a:lnTo>
                  <a:lnTo>
                    <a:pt x="4920" y="17713"/>
                  </a:lnTo>
                  <a:lnTo>
                    <a:pt x="4967" y="18815"/>
                  </a:lnTo>
                  <a:cubicBezTo>
                    <a:pt x="5037" y="19497"/>
                    <a:pt x="5214" y="19969"/>
                    <a:pt x="5488" y="20227"/>
                  </a:cubicBezTo>
                  <a:cubicBezTo>
                    <a:pt x="5765" y="20486"/>
                    <a:pt x="6307" y="20677"/>
                    <a:pt x="7113" y="20800"/>
                  </a:cubicBezTo>
                  <a:cubicBezTo>
                    <a:pt x="7452" y="20840"/>
                    <a:pt x="7621" y="20972"/>
                    <a:pt x="7621" y="21194"/>
                  </a:cubicBezTo>
                  <a:cubicBezTo>
                    <a:pt x="7621" y="21395"/>
                    <a:pt x="7514" y="21496"/>
                    <a:pt x="7298" y="21496"/>
                  </a:cubicBezTo>
                  <a:cubicBezTo>
                    <a:pt x="7155" y="21496"/>
                    <a:pt x="7001" y="21487"/>
                    <a:pt x="6836" y="21465"/>
                  </a:cubicBezTo>
                  <a:cubicBezTo>
                    <a:pt x="6724" y="21447"/>
                    <a:pt x="6281" y="21416"/>
                    <a:pt x="5506" y="21373"/>
                  </a:cubicBezTo>
                  <a:lnTo>
                    <a:pt x="3939" y="21296"/>
                  </a:lnTo>
                  <a:lnTo>
                    <a:pt x="3206" y="21324"/>
                  </a:lnTo>
                  <a:cubicBezTo>
                    <a:pt x="2805" y="21324"/>
                    <a:pt x="2428" y="21345"/>
                    <a:pt x="2070" y="21392"/>
                  </a:cubicBezTo>
                  <a:cubicBezTo>
                    <a:pt x="1804" y="21432"/>
                    <a:pt x="1614" y="21451"/>
                    <a:pt x="1502" y="21451"/>
                  </a:cubicBezTo>
                  <a:cubicBezTo>
                    <a:pt x="1237" y="21451"/>
                    <a:pt x="1092" y="21355"/>
                    <a:pt x="1072" y="21163"/>
                  </a:cubicBezTo>
                  <a:cubicBezTo>
                    <a:pt x="1063" y="21010"/>
                    <a:pt x="1206" y="20885"/>
                    <a:pt x="1502" y="20786"/>
                  </a:cubicBezTo>
                  <a:cubicBezTo>
                    <a:pt x="2360" y="20486"/>
                    <a:pt x="2942" y="20083"/>
                    <a:pt x="3243" y="19582"/>
                  </a:cubicBezTo>
                  <a:cubicBezTo>
                    <a:pt x="3543" y="19082"/>
                    <a:pt x="3695" y="18273"/>
                    <a:pt x="3695" y="17156"/>
                  </a:cubicBezTo>
                  <a:lnTo>
                    <a:pt x="3695" y="6619"/>
                  </a:lnTo>
                  <a:cubicBezTo>
                    <a:pt x="3695" y="4831"/>
                    <a:pt x="3413" y="3422"/>
                    <a:pt x="2852" y="2395"/>
                  </a:cubicBezTo>
                  <a:cubicBezTo>
                    <a:pt x="2290" y="1366"/>
                    <a:pt x="1477" y="779"/>
                    <a:pt x="414" y="635"/>
                  </a:cubicBezTo>
                  <a:cubicBezTo>
                    <a:pt x="139" y="595"/>
                    <a:pt x="0" y="479"/>
                    <a:pt x="0" y="286"/>
                  </a:cubicBezTo>
                  <a:cubicBezTo>
                    <a:pt x="0" y="94"/>
                    <a:pt x="112" y="0"/>
                    <a:pt x="336" y="0"/>
                  </a:cubicBezTo>
                  <a:cubicBezTo>
                    <a:pt x="387" y="0"/>
                    <a:pt x="471" y="5"/>
                    <a:pt x="582" y="17"/>
                  </a:cubicBezTo>
                  <a:lnTo>
                    <a:pt x="1210" y="31"/>
                  </a:lnTo>
                  <a:lnTo>
                    <a:pt x="2238" y="61"/>
                  </a:lnTo>
                  <a:lnTo>
                    <a:pt x="2482" y="47"/>
                  </a:lnTo>
                  <a:cubicBezTo>
                    <a:pt x="2729" y="35"/>
                    <a:pt x="2917" y="31"/>
                    <a:pt x="3051" y="31"/>
                  </a:cubicBezTo>
                  <a:cubicBezTo>
                    <a:pt x="3306" y="31"/>
                    <a:pt x="3561" y="182"/>
                    <a:pt x="3818" y="479"/>
                  </a:cubicBezTo>
                  <a:lnTo>
                    <a:pt x="17924" y="16618"/>
                  </a:lnTo>
                  <a:cubicBezTo>
                    <a:pt x="18148" y="16878"/>
                    <a:pt x="18290" y="17001"/>
                    <a:pt x="18352" y="16991"/>
                  </a:cubicBezTo>
                  <a:cubicBezTo>
                    <a:pt x="18456" y="16979"/>
                    <a:pt x="18511" y="16883"/>
                    <a:pt x="18522" y="16696"/>
                  </a:cubicBezTo>
                  <a:lnTo>
                    <a:pt x="18522" y="9029"/>
                  </a:lnTo>
                  <a:lnTo>
                    <a:pt x="18537" y="6938"/>
                  </a:lnTo>
                  <a:lnTo>
                    <a:pt x="18352" y="3377"/>
                  </a:lnTo>
                  <a:cubicBezTo>
                    <a:pt x="18252" y="2499"/>
                    <a:pt x="17998" y="1878"/>
                    <a:pt x="17594" y="1510"/>
                  </a:cubicBezTo>
                  <a:cubicBezTo>
                    <a:pt x="17190" y="1142"/>
                    <a:pt x="16463" y="873"/>
                    <a:pt x="15409" y="696"/>
                  </a:cubicBezTo>
                  <a:cubicBezTo>
                    <a:pt x="15112" y="647"/>
                    <a:pt x="14965" y="522"/>
                    <a:pt x="14965" y="319"/>
                  </a:cubicBezTo>
                  <a:cubicBezTo>
                    <a:pt x="14965" y="127"/>
                    <a:pt x="15112" y="31"/>
                    <a:pt x="15409" y="31"/>
                  </a:cubicBezTo>
                  <a:cubicBezTo>
                    <a:pt x="15543" y="31"/>
                    <a:pt x="15758" y="45"/>
                    <a:pt x="16052" y="73"/>
                  </a:cubicBezTo>
                  <a:cubicBezTo>
                    <a:pt x="16758" y="149"/>
                    <a:pt x="17704" y="186"/>
                    <a:pt x="18891" y="186"/>
                  </a:cubicBezTo>
                  <a:cubicBezTo>
                    <a:pt x="19523" y="186"/>
                    <a:pt x="20031" y="156"/>
                    <a:pt x="20408" y="94"/>
                  </a:cubicBezTo>
                  <a:cubicBezTo>
                    <a:pt x="20737" y="31"/>
                    <a:pt x="20984" y="0"/>
                    <a:pt x="21160" y="0"/>
                  </a:cubicBezTo>
                  <a:cubicBezTo>
                    <a:pt x="21426" y="0"/>
                    <a:pt x="21568" y="109"/>
                    <a:pt x="21588" y="323"/>
                  </a:cubicBezTo>
                  <a:cubicBezTo>
                    <a:pt x="21600" y="460"/>
                    <a:pt x="21496" y="557"/>
                    <a:pt x="21283" y="618"/>
                  </a:cubicBezTo>
                  <a:cubicBezTo>
                    <a:pt x="20660" y="774"/>
                    <a:pt x="20248" y="1031"/>
                    <a:pt x="20049" y="1395"/>
                  </a:cubicBezTo>
                  <a:cubicBezTo>
                    <a:pt x="19849" y="1756"/>
                    <a:pt x="19750" y="2433"/>
                    <a:pt x="19750" y="3422"/>
                  </a:cubicBezTo>
                  <a:lnTo>
                    <a:pt x="19750" y="5095"/>
                  </a:lnTo>
                  <a:cubicBezTo>
                    <a:pt x="19750" y="5095"/>
                    <a:pt x="19717" y="6117"/>
                    <a:pt x="19717" y="6117"/>
                  </a:cubicBezTo>
                  <a:close/>
                  <a:moveTo>
                    <a:pt x="19717" y="611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1026" name="Picture 2" descr="NCTA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8332" y="1151311"/>
            <a:ext cx="2277688" cy="227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867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hutterstock_78856468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 flipV="1">
            <a:off x="2208696" y="814671"/>
            <a:ext cx="4726608" cy="5228658"/>
          </a:xfrm>
          <a:prstGeom prst="rect">
            <a:avLst/>
          </a:prstGeom>
          <a:solidFill>
            <a:srgbClr val="94A760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58871" y="1313427"/>
            <a:ext cx="3826259" cy="18774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 algn="ctr">
              <a:spcAft>
                <a:spcPts val="1800"/>
              </a:spcAft>
            </a:pPr>
            <a:r>
              <a:rPr lang="en-US" sz="2200" dirty="0">
                <a:solidFill>
                  <a:srgbClr val="D4DCBF"/>
                </a:solidFill>
              </a:rPr>
              <a:t>In the United States today, </a:t>
            </a:r>
            <a:r>
              <a:rPr lang="en-US" sz="2200" dirty="0" smtClean="0">
                <a:solidFill>
                  <a:srgbClr val="FFFFFF"/>
                </a:solidFill>
              </a:rPr>
              <a:t/>
            </a:r>
            <a:br>
              <a:rPr lang="en-US" sz="2200" dirty="0" smtClean="0">
                <a:solidFill>
                  <a:srgbClr val="FFFFFF"/>
                </a:solidFill>
              </a:rPr>
            </a:br>
            <a:r>
              <a:rPr lang="en-US" sz="2800" b="1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THE WEALTHIEST 1%</a:t>
            </a:r>
            <a:r>
              <a:rPr lang="en-US" sz="2200" dirty="0" smtClean="0">
                <a:solidFill>
                  <a:srgbClr val="FFFFFF"/>
                </a:solidFill>
              </a:rPr>
              <a:t/>
            </a:r>
            <a:br>
              <a:rPr lang="en-US" sz="2200" dirty="0" smtClean="0">
                <a:solidFill>
                  <a:srgbClr val="FFFFFF"/>
                </a:solidFill>
              </a:rPr>
            </a:b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of </a:t>
            </a: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all Americans have a 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greater net </a:t>
            </a: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worth than the </a:t>
            </a:r>
            <a:r>
              <a:rPr lang="en-US" sz="2200" b="1" i="1" dirty="0" smtClean="0">
                <a:solidFill>
                  <a:schemeClr val="accent1">
                    <a:lumMod val="50000"/>
                  </a:schemeClr>
                </a:solidFill>
              </a:rPr>
              <a:t>bottom 90% combined</a:t>
            </a:r>
            <a:endParaRPr lang="en-US" sz="2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59151" y="3482046"/>
            <a:ext cx="148476" cy="310630"/>
            <a:chOff x="4084880" y="3773259"/>
            <a:chExt cx="204841" cy="428553"/>
          </a:xfrm>
          <a:solidFill>
            <a:schemeClr val="bg1"/>
          </a:solidFill>
        </p:grpSpPr>
        <p:sp>
          <p:nvSpPr>
            <p:cNvPr id="7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32732" y="3482046"/>
            <a:ext cx="148476" cy="310630"/>
            <a:chOff x="4084880" y="3773259"/>
            <a:chExt cx="204841" cy="428553"/>
          </a:xfrm>
          <a:solidFill>
            <a:schemeClr val="accent1">
              <a:lumMod val="75000"/>
              <a:alpha val="71000"/>
            </a:schemeClr>
          </a:solidFill>
        </p:grpSpPr>
        <p:sp>
          <p:nvSpPr>
            <p:cNvPr id="21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06313" y="3482046"/>
            <a:ext cx="148476" cy="310630"/>
            <a:chOff x="4084880" y="3773259"/>
            <a:chExt cx="204841" cy="428553"/>
          </a:xfrm>
          <a:solidFill>
            <a:schemeClr val="accent1">
              <a:lumMod val="75000"/>
              <a:alpha val="71000"/>
            </a:schemeClr>
          </a:solidFill>
        </p:grpSpPr>
        <p:sp>
          <p:nvSpPr>
            <p:cNvPr id="24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79893" y="3482046"/>
            <a:ext cx="148476" cy="310630"/>
            <a:chOff x="4084880" y="3773259"/>
            <a:chExt cx="204841" cy="428553"/>
          </a:xfrm>
          <a:solidFill>
            <a:schemeClr val="accent1">
              <a:lumMod val="75000"/>
              <a:alpha val="71000"/>
            </a:schemeClr>
          </a:solidFill>
        </p:grpSpPr>
        <p:sp>
          <p:nvSpPr>
            <p:cNvPr id="27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53474" y="3482046"/>
            <a:ext cx="148476" cy="310630"/>
            <a:chOff x="4084880" y="3773259"/>
            <a:chExt cx="204841" cy="428553"/>
          </a:xfrm>
          <a:solidFill>
            <a:schemeClr val="accent1">
              <a:lumMod val="75000"/>
              <a:alpha val="71000"/>
            </a:schemeClr>
          </a:solidFill>
        </p:grpSpPr>
        <p:sp>
          <p:nvSpPr>
            <p:cNvPr id="30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727055" y="3482046"/>
            <a:ext cx="148476" cy="310630"/>
            <a:chOff x="4084880" y="3773259"/>
            <a:chExt cx="204841" cy="428553"/>
          </a:xfrm>
          <a:solidFill>
            <a:schemeClr val="accent1">
              <a:lumMod val="75000"/>
              <a:alpha val="71000"/>
            </a:schemeClr>
          </a:solidFill>
        </p:grpSpPr>
        <p:sp>
          <p:nvSpPr>
            <p:cNvPr id="33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900636" y="3482046"/>
            <a:ext cx="148476" cy="310630"/>
            <a:chOff x="4084880" y="3773259"/>
            <a:chExt cx="204841" cy="428553"/>
          </a:xfrm>
          <a:solidFill>
            <a:schemeClr val="accent1">
              <a:lumMod val="75000"/>
              <a:alpha val="71000"/>
            </a:schemeClr>
          </a:solidFill>
        </p:grpSpPr>
        <p:sp>
          <p:nvSpPr>
            <p:cNvPr id="36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74217" y="3482046"/>
            <a:ext cx="148476" cy="310630"/>
            <a:chOff x="4084880" y="3773259"/>
            <a:chExt cx="204841" cy="428553"/>
          </a:xfrm>
          <a:solidFill>
            <a:schemeClr val="accent1">
              <a:lumMod val="75000"/>
              <a:alpha val="71000"/>
            </a:schemeClr>
          </a:solidFill>
        </p:grpSpPr>
        <p:sp>
          <p:nvSpPr>
            <p:cNvPr id="39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247798" y="3482046"/>
            <a:ext cx="148476" cy="310630"/>
            <a:chOff x="4084880" y="3773259"/>
            <a:chExt cx="204841" cy="428553"/>
          </a:xfrm>
          <a:solidFill>
            <a:schemeClr val="accent1">
              <a:lumMod val="75000"/>
              <a:alpha val="71000"/>
            </a:schemeClr>
          </a:solidFill>
        </p:grpSpPr>
        <p:sp>
          <p:nvSpPr>
            <p:cNvPr id="42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421378" y="3482046"/>
            <a:ext cx="148476" cy="310630"/>
            <a:chOff x="4084880" y="3773259"/>
            <a:chExt cx="204841" cy="428553"/>
          </a:xfrm>
          <a:solidFill>
            <a:schemeClr val="accent1">
              <a:lumMod val="75000"/>
              <a:alpha val="71000"/>
            </a:schemeClr>
          </a:solidFill>
        </p:grpSpPr>
        <p:sp>
          <p:nvSpPr>
            <p:cNvPr id="45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94959" y="3482046"/>
            <a:ext cx="148476" cy="310630"/>
            <a:chOff x="4084880" y="3773259"/>
            <a:chExt cx="204841" cy="428553"/>
          </a:xfrm>
          <a:solidFill>
            <a:schemeClr val="accent1">
              <a:lumMod val="50000"/>
            </a:schemeClr>
          </a:solidFill>
        </p:grpSpPr>
        <p:sp>
          <p:nvSpPr>
            <p:cNvPr id="48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768540" y="3482046"/>
            <a:ext cx="148476" cy="310630"/>
            <a:chOff x="4084880" y="3773259"/>
            <a:chExt cx="204841" cy="428553"/>
          </a:xfrm>
          <a:solidFill>
            <a:schemeClr val="accent1">
              <a:lumMod val="50000"/>
            </a:schemeClr>
          </a:solidFill>
        </p:grpSpPr>
        <p:sp>
          <p:nvSpPr>
            <p:cNvPr id="51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42121" y="3482046"/>
            <a:ext cx="148476" cy="310630"/>
            <a:chOff x="4084880" y="3773259"/>
            <a:chExt cx="204841" cy="428553"/>
          </a:xfrm>
          <a:solidFill>
            <a:schemeClr val="accent1">
              <a:lumMod val="50000"/>
            </a:schemeClr>
          </a:solidFill>
        </p:grpSpPr>
        <p:sp>
          <p:nvSpPr>
            <p:cNvPr id="54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115702" y="3482046"/>
            <a:ext cx="148476" cy="310630"/>
            <a:chOff x="4084880" y="3773259"/>
            <a:chExt cx="204841" cy="428553"/>
          </a:xfrm>
          <a:solidFill>
            <a:schemeClr val="accent1">
              <a:lumMod val="50000"/>
            </a:schemeClr>
          </a:solidFill>
        </p:grpSpPr>
        <p:sp>
          <p:nvSpPr>
            <p:cNvPr id="57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89283" y="3482046"/>
            <a:ext cx="148476" cy="310630"/>
            <a:chOff x="4084880" y="3773259"/>
            <a:chExt cx="204841" cy="428553"/>
          </a:xfrm>
          <a:solidFill>
            <a:schemeClr val="accent1">
              <a:lumMod val="50000"/>
            </a:schemeClr>
          </a:solidFill>
        </p:grpSpPr>
        <p:sp>
          <p:nvSpPr>
            <p:cNvPr id="60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462863" y="3482046"/>
            <a:ext cx="148476" cy="310630"/>
            <a:chOff x="4084880" y="3773259"/>
            <a:chExt cx="204841" cy="428553"/>
          </a:xfrm>
          <a:solidFill>
            <a:schemeClr val="accent1">
              <a:lumMod val="50000"/>
            </a:schemeClr>
          </a:solidFill>
        </p:grpSpPr>
        <p:sp>
          <p:nvSpPr>
            <p:cNvPr id="63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636444" y="3482046"/>
            <a:ext cx="148476" cy="310630"/>
            <a:chOff x="4084880" y="3773259"/>
            <a:chExt cx="204841" cy="428553"/>
          </a:xfrm>
          <a:solidFill>
            <a:schemeClr val="accent1">
              <a:lumMod val="50000"/>
            </a:schemeClr>
          </a:solidFill>
        </p:grpSpPr>
        <p:sp>
          <p:nvSpPr>
            <p:cNvPr id="66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810025" y="3482046"/>
            <a:ext cx="148476" cy="310630"/>
            <a:chOff x="4084880" y="3773259"/>
            <a:chExt cx="204841" cy="428553"/>
          </a:xfrm>
          <a:solidFill>
            <a:schemeClr val="accent1">
              <a:lumMod val="50000"/>
            </a:schemeClr>
          </a:solidFill>
        </p:grpSpPr>
        <p:sp>
          <p:nvSpPr>
            <p:cNvPr id="69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983606" y="3482046"/>
            <a:ext cx="148476" cy="310630"/>
            <a:chOff x="4084880" y="3773259"/>
            <a:chExt cx="204841" cy="428553"/>
          </a:xfrm>
          <a:solidFill>
            <a:schemeClr val="accent1">
              <a:lumMod val="50000"/>
            </a:schemeClr>
          </a:solidFill>
        </p:grpSpPr>
        <p:sp>
          <p:nvSpPr>
            <p:cNvPr id="72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157187" y="3482046"/>
            <a:ext cx="148476" cy="310630"/>
            <a:chOff x="4084880" y="3773259"/>
            <a:chExt cx="204841" cy="428553"/>
          </a:xfrm>
          <a:solidFill>
            <a:schemeClr val="accent1">
              <a:lumMod val="50000"/>
            </a:schemeClr>
          </a:solidFill>
        </p:grpSpPr>
        <p:sp>
          <p:nvSpPr>
            <p:cNvPr id="75" name="AutoShape 6"/>
            <p:cNvSpPr>
              <a:spLocks/>
            </p:cNvSpPr>
            <p:nvPr/>
          </p:nvSpPr>
          <p:spPr bwMode="auto">
            <a:xfrm>
              <a:off x="4122074" y="3773259"/>
              <a:ext cx="130453" cy="130726"/>
            </a:xfrm>
            <a:custGeom>
              <a:avLst/>
              <a:gdLst/>
              <a:ahLst/>
              <a:cxnLst/>
              <a:rect l="0" t="0" r="r" b="b"/>
              <a:pathLst>
                <a:path w="20459" h="20757">
                  <a:moveTo>
                    <a:pt x="11123" y="0"/>
                  </a:moveTo>
                  <a:cubicBezTo>
                    <a:pt x="11834" y="155"/>
                    <a:pt x="12561" y="257"/>
                    <a:pt x="13253" y="474"/>
                  </a:cubicBezTo>
                  <a:cubicBezTo>
                    <a:pt x="17843" y="1909"/>
                    <a:pt x="20744" y="6259"/>
                    <a:pt x="20436" y="11203"/>
                  </a:cubicBezTo>
                  <a:cubicBezTo>
                    <a:pt x="20151" y="15780"/>
                    <a:pt x="16591" y="19760"/>
                    <a:pt x="12034" y="20594"/>
                  </a:cubicBezTo>
                  <a:cubicBezTo>
                    <a:pt x="6540" y="21600"/>
                    <a:pt x="1180" y="17852"/>
                    <a:pt x="173" y="12299"/>
                  </a:cubicBezTo>
                  <a:cubicBezTo>
                    <a:pt x="-856" y="6632"/>
                    <a:pt x="2812" y="1205"/>
                    <a:pt x="8370" y="169"/>
                  </a:cubicBezTo>
                  <a:cubicBezTo>
                    <a:pt x="8694" y="109"/>
                    <a:pt x="9019" y="56"/>
                    <a:pt x="9343" y="0"/>
                  </a:cubicBezTo>
                  <a:cubicBezTo>
                    <a:pt x="9936" y="0"/>
                    <a:pt x="10530" y="0"/>
                    <a:pt x="11123" y="0"/>
                  </a:cubicBezTo>
                  <a:close/>
                  <a:moveTo>
                    <a:pt x="1112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AutoShape 8"/>
            <p:cNvSpPr>
              <a:spLocks/>
            </p:cNvSpPr>
            <p:nvPr/>
          </p:nvSpPr>
          <p:spPr bwMode="auto">
            <a:xfrm>
              <a:off x="4084880" y="3919848"/>
              <a:ext cx="204841" cy="281964"/>
            </a:xfrm>
            <a:custGeom>
              <a:avLst/>
              <a:gdLst/>
              <a:ahLst/>
              <a:cxnLst/>
              <a:rect l="0" t="0" r="r" b="b"/>
              <a:pathLst>
                <a:path w="21593" h="20607">
                  <a:moveTo>
                    <a:pt x="2" y="20607"/>
                  </a:moveTo>
                  <a:cubicBezTo>
                    <a:pt x="2" y="20536"/>
                    <a:pt x="2" y="20484"/>
                    <a:pt x="2" y="20431"/>
                  </a:cubicBezTo>
                  <a:cubicBezTo>
                    <a:pt x="2" y="16134"/>
                    <a:pt x="-4" y="11838"/>
                    <a:pt x="5" y="7541"/>
                  </a:cubicBezTo>
                  <a:cubicBezTo>
                    <a:pt x="11" y="4187"/>
                    <a:pt x="3085" y="1296"/>
                    <a:pt x="7651" y="328"/>
                  </a:cubicBezTo>
                  <a:cubicBezTo>
                    <a:pt x="13878" y="-993"/>
                    <a:pt x="20407" y="1821"/>
                    <a:pt x="21444" y="6281"/>
                  </a:cubicBezTo>
                  <a:cubicBezTo>
                    <a:pt x="21542" y="6704"/>
                    <a:pt x="21585" y="7139"/>
                    <a:pt x="21586" y="7568"/>
                  </a:cubicBezTo>
                  <a:cubicBezTo>
                    <a:pt x="21596" y="11854"/>
                    <a:pt x="21592" y="16140"/>
                    <a:pt x="21592" y="20426"/>
                  </a:cubicBezTo>
                  <a:cubicBezTo>
                    <a:pt x="21592" y="20483"/>
                    <a:pt x="21592" y="20540"/>
                    <a:pt x="21592" y="20607"/>
                  </a:cubicBezTo>
                  <a:cubicBezTo>
                    <a:pt x="14391" y="20607"/>
                    <a:pt x="7211" y="20607"/>
                    <a:pt x="2" y="20607"/>
                  </a:cubicBezTo>
                  <a:close/>
                  <a:moveTo>
                    <a:pt x="2" y="2060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859151" y="3861301"/>
            <a:ext cx="3446512" cy="310630"/>
            <a:chOff x="2191425" y="3903985"/>
            <a:chExt cx="4754885" cy="428553"/>
          </a:xfrm>
          <a:solidFill>
            <a:schemeClr val="accent1">
              <a:lumMod val="50000"/>
            </a:schemeClr>
          </a:solidFill>
        </p:grpSpPr>
        <p:grpSp>
          <p:nvGrpSpPr>
            <p:cNvPr id="78" name="Group 77"/>
            <p:cNvGrpSpPr/>
            <p:nvPr/>
          </p:nvGrpSpPr>
          <p:grpSpPr>
            <a:xfrm>
              <a:off x="219142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36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7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43090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34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5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67037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32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3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290985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30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1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314932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28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9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338880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26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7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362828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24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5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386775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22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410723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20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1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434670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18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9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458618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16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7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82566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14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5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506513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12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3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530461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10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1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554408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08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9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578356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06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7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602304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04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5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626251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02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3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650199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00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1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674146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98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38" name="Group 137"/>
          <p:cNvGrpSpPr/>
          <p:nvPr/>
        </p:nvGrpSpPr>
        <p:grpSpPr>
          <a:xfrm>
            <a:off x="2859151" y="4240554"/>
            <a:ext cx="3446512" cy="310630"/>
            <a:chOff x="2191425" y="3903985"/>
            <a:chExt cx="4754885" cy="428553"/>
          </a:xfrm>
          <a:solidFill>
            <a:schemeClr val="accent1">
              <a:lumMod val="50000"/>
            </a:schemeClr>
          </a:solidFill>
        </p:grpSpPr>
        <p:grpSp>
          <p:nvGrpSpPr>
            <p:cNvPr id="139" name="Group 138"/>
            <p:cNvGrpSpPr/>
            <p:nvPr/>
          </p:nvGrpSpPr>
          <p:grpSpPr>
            <a:xfrm>
              <a:off x="219142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97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8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243090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95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6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267037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93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4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290985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91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2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314932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89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0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338880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87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8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362828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85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6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386775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83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4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410723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81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2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434670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79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0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458618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77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8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482566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75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506513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73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4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530461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71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2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554408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69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0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578356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67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8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602304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65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6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626251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63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4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650199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61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2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674146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159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0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99" name="Group 198"/>
          <p:cNvGrpSpPr/>
          <p:nvPr/>
        </p:nvGrpSpPr>
        <p:grpSpPr>
          <a:xfrm>
            <a:off x="2859151" y="4619809"/>
            <a:ext cx="3446512" cy="310630"/>
            <a:chOff x="2191425" y="3903985"/>
            <a:chExt cx="4754885" cy="428553"/>
          </a:xfrm>
          <a:solidFill>
            <a:schemeClr val="accent1">
              <a:lumMod val="50000"/>
            </a:schemeClr>
          </a:solidFill>
        </p:grpSpPr>
        <p:grpSp>
          <p:nvGrpSpPr>
            <p:cNvPr id="200" name="Group 199"/>
            <p:cNvGrpSpPr/>
            <p:nvPr/>
          </p:nvGrpSpPr>
          <p:grpSpPr>
            <a:xfrm>
              <a:off x="219142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58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9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243090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56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2" name="Group 201"/>
            <p:cNvGrpSpPr/>
            <p:nvPr/>
          </p:nvGrpSpPr>
          <p:grpSpPr>
            <a:xfrm>
              <a:off x="267037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54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5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290985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52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3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4" name="Group 203"/>
            <p:cNvGrpSpPr/>
            <p:nvPr/>
          </p:nvGrpSpPr>
          <p:grpSpPr>
            <a:xfrm>
              <a:off x="314932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50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1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338880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48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9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362828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46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7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386775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44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>
              <a:off x="410723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42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3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9" name="Group 208"/>
            <p:cNvGrpSpPr/>
            <p:nvPr/>
          </p:nvGrpSpPr>
          <p:grpSpPr>
            <a:xfrm>
              <a:off x="434670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40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1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458618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38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9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1" name="Group 210"/>
            <p:cNvGrpSpPr/>
            <p:nvPr/>
          </p:nvGrpSpPr>
          <p:grpSpPr>
            <a:xfrm>
              <a:off x="482566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36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7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2" name="Group 211"/>
            <p:cNvGrpSpPr/>
            <p:nvPr/>
          </p:nvGrpSpPr>
          <p:grpSpPr>
            <a:xfrm>
              <a:off x="506513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34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530461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32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3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4" name="Group 213"/>
            <p:cNvGrpSpPr/>
            <p:nvPr/>
          </p:nvGrpSpPr>
          <p:grpSpPr>
            <a:xfrm>
              <a:off x="554408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30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1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5" name="Group 214"/>
            <p:cNvGrpSpPr/>
            <p:nvPr/>
          </p:nvGrpSpPr>
          <p:grpSpPr>
            <a:xfrm>
              <a:off x="578356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28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9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602304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26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7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626251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24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650199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22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3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674146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20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1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260" name="Group 259"/>
          <p:cNvGrpSpPr/>
          <p:nvPr/>
        </p:nvGrpSpPr>
        <p:grpSpPr>
          <a:xfrm>
            <a:off x="2859151" y="4999064"/>
            <a:ext cx="3446512" cy="310630"/>
            <a:chOff x="2191425" y="3903985"/>
            <a:chExt cx="4754885" cy="428553"/>
          </a:xfrm>
          <a:solidFill>
            <a:schemeClr val="accent1">
              <a:lumMod val="50000"/>
            </a:schemeClr>
          </a:solidFill>
        </p:grpSpPr>
        <p:grpSp>
          <p:nvGrpSpPr>
            <p:cNvPr id="261" name="Group 260"/>
            <p:cNvGrpSpPr/>
            <p:nvPr/>
          </p:nvGrpSpPr>
          <p:grpSpPr>
            <a:xfrm>
              <a:off x="219142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319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0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2" name="Group 261"/>
            <p:cNvGrpSpPr/>
            <p:nvPr/>
          </p:nvGrpSpPr>
          <p:grpSpPr>
            <a:xfrm>
              <a:off x="243090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317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8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3" name="Group 262"/>
            <p:cNvGrpSpPr/>
            <p:nvPr/>
          </p:nvGrpSpPr>
          <p:grpSpPr>
            <a:xfrm>
              <a:off x="267037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315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6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290985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313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4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5" name="Group 264"/>
            <p:cNvGrpSpPr/>
            <p:nvPr/>
          </p:nvGrpSpPr>
          <p:grpSpPr>
            <a:xfrm>
              <a:off x="314932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311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2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6" name="Group 265"/>
            <p:cNvGrpSpPr/>
            <p:nvPr/>
          </p:nvGrpSpPr>
          <p:grpSpPr>
            <a:xfrm>
              <a:off x="338880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309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0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362828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307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8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8" name="Group 267"/>
            <p:cNvGrpSpPr/>
            <p:nvPr/>
          </p:nvGrpSpPr>
          <p:grpSpPr>
            <a:xfrm>
              <a:off x="386775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305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6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9" name="Group 268"/>
            <p:cNvGrpSpPr/>
            <p:nvPr/>
          </p:nvGrpSpPr>
          <p:grpSpPr>
            <a:xfrm>
              <a:off x="410723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303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4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434670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301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2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1" name="Group 270"/>
            <p:cNvGrpSpPr/>
            <p:nvPr/>
          </p:nvGrpSpPr>
          <p:grpSpPr>
            <a:xfrm>
              <a:off x="458618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99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0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>
              <a:off x="482566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97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3" name="Group 272"/>
            <p:cNvGrpSpPr/>
            <p:nvPr/>
          </p:nvGrpSpPr>
          <p:grpSpPr>
            <a:xfrm>
              <a:off x="506513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95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6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4" name="Group 273"/>
            <p:cNvGrpSpPr/>
            <p:nvPr/>
          </p:nvGrpSpPr>
          <p:grpSpPr>
            <a:xfrm>
              <a:off x="530461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93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4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5" name="Group 274"/>
            <p:cNvGrpSpPr/>
            <p:nvPr/>
          </p:nvGrpSpPr>
          <p:grpSpPr>
            <a:xfrm>
              <a:off x="554408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91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2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6" name="Group 275"/>
            <p:cNvGrpSpPr/>
            <p:nvPr/>
          </p:nvGrpSpPr>
          <p:grpSpPr>
            <a:xfrm>
              <a:off x="5783565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89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0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7" name="Group 276"/>
            <p:cNvGrpSpPr/>
            <p:nvPr/>
          </p:nvGrpSpPr>
          <p:grpSpPr>
            <a:xfrm>
              <a:off x="6023041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87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8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8" name="Group 277"/>
            <p:cNvGrpSpPr/>
            <p:nvPr/>
          </p:nvGrpSpPr>
          <p:grpSpPr>
            <a:xfrm>
              <a:off x="6262517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85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>
              <a:off x="6501993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83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4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0" name="Group 279"/>
            <p:cNvGrpSpPr/>
            <p:nvPr/>
          </p:nvGrpSpPr>
          <p:grpSpPr>
            <a:xfrm>
              <a:off x="6741469" y="3903985"/>
              <a:ext cx="204841" cy="428553"/>
              <a:chOff x="4084880" y="3773259"/>
              <a:chExt cx="204841" cy="428553"/>
            </a:xfrm>
            <a:grpFill/>
          </p:grpSpPr>
          <p:sp>
            <p:nvSpPr>
              <p:cNvPr id="281" name="AutoShape 6"/>
              <p:cNvSpPr>
                <a:spLocks/>
              </p:cNvSpPr>
              <p:nvPr/>
            </p:nvSpPr>
            <p:spPr bwMode="auto">
              <a:xfrm>
                <a:off x="4122074" y="3773259"/>
                <a:ext cx="130453" cy="130726"/>
              </a:xfrm>
              <a:custGeom>
                <a:avLst/>
                <a:gdLst/>
                <a:ahLst/>
                <a:cxnLst/>
                <a:rect l="0" t="0" r="r" b="b"/>
                <a:pathLst>
                  <a:path w="20459" h="20757">
                    <a:moveTo>
                      <a:pt x="11123" y="0"/>
                    </a:moveTo>
                    <a:cubicBezTo>
                      <a:pt x="11834" y="155"/>
                      <a:pt x="12561" y="257"/>
                      <a:pt x="13253" y="474"/>
                    </a:cubicBezTo>
                    <a:cubicBezTo>
                      <a:pt x="17843" y="1909"/>
                      <a:pt x="20744" y="6259"/>
                      <a:pt x="20436" y="11203"/>
                    </a:cubicBezTo>
                    <a:cubicBezTo>
                      <a:pt x="20151" y="15780"/>
                      <a:pt x="16591" y="19760"/>
                      <a:pt x="12034" y="20594"/>
                    </a:cubicBezTo>
                    <a:cubicBezTo>
                      <a:pt x="6540" y="21600"/>
                      <a:pt x="1180" y="17852"/>
                      <a:pt x="173" y="12299"/>
                    </a:cubicBezTo>
                    <a:cubicBezTo>
                      <a:pt x="-856" y="6632"/>
                      <a:pt x="2812" y="1205"/>
                      <a:pt x="8370" y="169"/>
                    </a:cubicBezTo>
                    <a:cubicBezTo>
                      <a:pt x="8694" y="109"/>
                      <a:pt x="9019" y="56"/>
                      <a:pt x="9343" y="0"/>
                    </a:cubicBezTo>
                    <a:cubicBezTo>
                      <a:pt x="9936" y="0"/>
                      <a:pt x="10530" y="0"/>
                      <a:pt x="11123" y="0"/>
                    </a:cubicBezTo>
                    <a:close/>
                    <a:moveTo>
                      <a:pt x="1112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2" name="AutoShape 8"/>
              <p:cNvSpPr>
                <a:spLocks/>
              </p:cNvSpPr>
              <p:nvPr/>
            </p:nvSpPr>
            <p:spPr bwMode="auto">
              <a:xfrm>
                <a:off x="4084880" y="3919848"/>
                <a:ext cx="204841" cy="28196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0607">
                    <a:moveTo>
                      <a:pt x="2" y="20607"/>
                    </a:moveTo>
                    <a:cubicBezTo>
                      <a:pt x="2" y="20536"/>
                      <a:pt x="2" y="20484"/>
                      <a:pt x="2" y="20431"/>
                    </a:cubicBezTo>
                    <a:cubicBezTo>
                      <a:pt x="2" y="16134"/>
                      <a:pt x="-4" y="11838"/>
                      <a:pt x="5" y="7541"/>
                    </a:cubicBezTo>
                    <a:cubicBezTo>
                      <a:pt x="11" y="4187"/>
                      <a:pt x="3085" y="1296"/>
                      <a:pt x="7651" y="328"/>
                    </a:cubicBezTo>
                    <a:cubicBezTo>
                      <a:pt x="13878" y="-993"/>
                      <a:pt x="20407" y="1821"/>
                      <a:pt x="21444" y="6281"/>
                    </a:cubicBezTo>
                    <a:cubicBezTo>
                      <a:pt x="21542" y="6704"/>
                      <a:pt x="21585" y="7139"/>
                      <a:pt x="21586" y="7568"/>
                    </a:cubicBezTo>
                    <a:cubicBezTo>
                      <a:pt x="21596" y="11854"/>
                      <a:pt x="21592" y="16140"/>
                      <a:pt x="21592" y="20426"/>
                    </a:cubicBezTo>
                    <a:cubicBezTo>
                      <a:pt x="21592" y="20483"/>
                      <a:pt x="21592" y="20540"/>
                      <a:pt x="21592" y="20607"/>
                    </a:cubicBezTo>
                    <a:cubicBezTo>
                      <a:pt x="14391" y="20607"/>
                      <a:pt x="7211" y="20607"/>
                      <a:pt x="2" y="20607"/>
                    </a:cubicBezTo>
                    <a:close/>
                    <a:moveTo>
                      <a:pt x="2" y="206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11916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24.media.tumblr.com/9c25f973117ffe31c1af9cbd378349b5/tumblr_mq53fnxmo51r0q28po1_12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37"/>
          <a:stretch/>
        </p:blipFill>
        <p:spPr bwMode="auto">
          <a:xfrm>
            <a:off x="-2" y="1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 flipV="1">
            <a:off x="-1" y="5232400"/>
            <a:ext cx="9144001" cy="16256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-1" y="2187222"/>
            <a:ext cx="9144001" cy="2483556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0" y="2747963"/>
            <a:ext cx="9144000" cy="1362075"/>
          </a:xfrm>
          <a:prstGeom prst="rect">
            <a:avLst/>
          </a:prstGeom>
          <a:noFill/>
          <a:effectLst>
            <a:outerShdw blurRad="101600" dist="25400" dir="2700000">
              <a:srgbClr val="000000">
                <a:alpha val="5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i="1" dirty="0" smtClean="0">
                <a:solidFill>
                  <a:srgbClr val="FFFFFF"/>
                </a:solidFill>
              </a:rPr>
              <a:t>the </a:t>
            </a:r>
            <a:r>
              <a:rPr lang="en-US" sz="4000" b="1" i="1" dirty="0" smtClean="0">
                <a:solidFill>
                  <a:srgbClr val="FFFFFF"/>
                </a:solidFill>
              </a:rPr>
              <a:t>job market </a:t>
            </a:r>
            <a:r>
              <a:rPr lang="en-US" sz="4000" i="1" dirty="0" smtClean="0">
                <a:solidFill>
                  <a:srgbClr val="FFFFFF"/>
                </a:solidFill>
              </a:rPr>
              <a:t/>
            </a:r>
            <a:br>
              <a:rPr lang="en-US" sz="4000" i="1" dirty="0" smtClean="0">
                <a:solidFill>
                  <a:srgbClr val="FFFFFF"/>
                </a:solidFill>
              </a:rPr>
            </a:br>
            <a:r>
              <a:rPr lang="en-US" sz="4000" i="1" dirty="0" smtClean="0">
                <a:solidFill>
                  <a:srgbClr val="FFFFFF"/>
                </a:solidFill>
              </a:rPr>
              <a:t>is </a:t>
            </a:r>
            <a:r>
              <a:rPr lang="en-US" sz="48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CHANGING</a:t>
            </a:r>
            <a:endParaRPr lang="en-US" sz="4800" dirty="0">
              <a:solidFill>
                <a:srgbClr val="FFFFFF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7" name="Rectangle 2"/>
          <p:cNvSpPr/>
          <p:nvPr/>
        </p:nvSpPr>
        <p:spPr>
          <a:xfrm flipH="1" flipV="1">
            <a:off x="0" y="0"/>
            <a:ext cx="9144001" cy="6858000"/>
          </a:xfrm>
          <a:custGeom>
            <a:avLst/>
            <a:gdLst/>
            <a:ahLst/>
            <a:cxnLst/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1091939"/>
                </a:lnTo>
                <a:lnTo>
                  <a:pt x="8942350" y="988659"/>
                </a:lnTo>
                <a:cubicBezTo>
                  <a:pt x="8124226" y="594447"/>
                  <a:pt x="7206884" y="373530"/>
                  <a:pt x="6237944" y="373530"/>
                </a:cubicBezTo>
                <a:cubicBezTo>
                  <a:pt x="2792824" y="373530"/>
                  <a:pt x="2" y="3166352"/>
                  <a:pt x="2" y="6611472"/>
                </a:cubicBezTo>
                <a:lnTo>
                  <a:pt x="62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92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24.media.tumblr.com/9c25f973117ffe31c1af9cbd378349b5/tumblr_mq53fnxmo51r0q28po1_12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37"/>
          <a:stretch/>
        </p:blipFill>
        <p:spPr bwMode="auto">
          <a:xfrm>
            <a:off x="-2" y="1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 flipV="1">
            <a:off x="-1" y="5232400"/>
            <a:ext cx="9144001" cy="16256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sp>
        <p:nvSpPr>
          <p:cNvPr id="9" name="Rectangle 8"/>
          <p:cNvSpPr/>
          <p:nvPr/>
        </p:nvSpPr>
        <p:spPr>
          <a:xfrm flipV="1">
            <a:off x="1852706" y="1180353"/>
            <a:ext cx="5438588" cy="4497294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3347161065"/>
              </p:ext>
            </p:extLst>
          </p:nvPr>
        </p:nvGraphicFramePr>
        <p:xfrm>
          <a:off x="1512454" y="1339946"/>
          <a:ext cx="4491181" cy="299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4243608" y="3668024"/>
            <a:ext cx="2639392" cy="16312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 indent="452438" algn="r">
              <a:spcAft>
                <a:spcPts val="18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of </a:t>
            </a:r>
            <a:r>
              <a:rPr lang="en-US" sz="2000" dirty="0">
                <a:solidFill>
                  <a:schemeClr val="bg1"/>
                </a:solidFill>
              </a:rPr>
              <a:t>today’s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school-children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will eventually be employed in </a:t>
            </a:r>
            <a:r>
              <a:rPr lang="en-US" sz="2000" dirty="0">
                <a:solidFill>
                  <a:schemeClr val="bg1"/>
                </a:solidFill>
              </a:rPr>
              <a:t>jobs that have </a:t>
            </a:r>
            <a:r>
              <a:rPr lang="en-US" sz="2000" i="1" dirty="0" smtClean="0">
                <a:solidFill>
                  <a:schemeClr val="bg1"/>
                </a:solidFill>
              </a:rPr>
              <a:t>yet</a:t>
            </a:r>
            <a:r>
              <a:rPr lang="en-US" sz="2000" dirty="0" smtClean="0">
                <a:solidFill>
                  <a:schemeClr val="bg1"/>
                </a:solidFill>
              </a:rPr>
              <a:t> to </a:t>
            </a:r>
            <a:r>
              <a:rPr lang="en-US" sz="2000" dirty="0">
                <a:solidFill>
                  <a:schemeClr val="bg1"/>
                </a:solidFill>
              </a:rPr>
              <a:t>be created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5114" y="2893811"/>
            <a:ext cx="1185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65</a:t>
            </a:r>
            <a:r>
              <a:rPr lang="en-US" sz="3200" b="1" dirty="0" smtClean="0">
                <a:solidFill>
                  <a:schemeClr val="accent3"/>
                </a:solidFill>
              </a:rPr>
              <a:t>%</a:t>
            </a:r>
            <a:endParaRPr lang="en-US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25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24.media.tumblr.com/9c25f973117ffe31c1af9cbd378349b5/tumblr_mq53fnxmo51r0q28po1_12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37"/>
          <a:stretch/>
        </p:blipFill>
        <p:spPr bwMode="auto">
          <a:xfrm>
            <a:off x="-2" y="1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748" y="6517760"/>
            <a:ext cx="35496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Source:  </a:t>
            </a:r>
            <a:r>
              <a:rPr lang="en-US" sz="1000" i="1" dirty="0">
                <a:solidFill>
                  <a:schemeClr val="bg1"/>
                </a:solidFill>
              </a:rPr>
              <a:t>https://</a:t>
            </a:r>
            <a:r>
              <a:rPr lang="en-US" sz="1000" i="1" dirty="0" err="1">
                <a:solidFill>
                  <a:schemeClr val="bg1"/>
                </a:solidFill>
              </a:rPr>
              <a:t>therationalpessimist.files.wordpress.com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330200" y="482433"/>
            <a:ext cx="8483600" cy="5680407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xmlns="" val="3663324641"/>
              </p:ext>
            </p:extLst>
          </p:nvPr>
        </p:nvGraphicFramePr>
        <p:xfrm>
          <a:off x="553993" y="1651000"/>
          <a:ext cx="793252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1464" y="858618"/>
            <a:ext cx="766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Index of Changing Work Tasks in the U.S. Economy 1960 - 2009</a:t>
            </a:r>
            <a:endParaRPr lang="en-US" sz="2000" baseline="300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38958" y="3290455"/>
            <a:ext cx="203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Index Value: 1960 = 50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4892" y="1548198"/>
            <a:ext cx="1318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Working with New Information</a:t>
            </a:r>
            <a:endParaRPr lang="en-US" sz="1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4892" y="2283460"/>
            <a:ext cx="143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Solving Unstructured Problems</a:t>
            </a:r>
            <a:endParaRPr lang="en-US" sz="1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4892" y="3660300"/>
            <a:ext cx="1318627" cy="399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 smtClean="0">
                <a:solidFill>
                  <a:srgbClr val="FFFFFF"/>
                </a:solidFill>
              </a:rPr>
              <a:t>Routine </a:t>
            </a:r>
            <a:br>
              <a:rPr lang="en-US" sz="1100" dirty="0" smtClean="0">
                <a:solidFill>
                  <a:srgbClr val="FFFFFF"/>
                </a:solidFill>
              </a:rPr>
            </a:br>
            <a:r>
              <a:rPr lang="en-US" sz="1100" dirty="0" smtClean="0">
                <a:solidFill>
                  <a:srgbClr val="FFFFFF"/>
                </a:solidFill>
              </a:rPr>
              <a:t>Manual Tasks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4892" y="4013663"/>
            <a:ext cx="1318627" cy="399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 smtClean="0">
                <a:solidFill>
                  <a:srgbClr val="FFFFFF"/>
                </a:solidFill>
              </a:rPr>
              <a:t>Non-Routine Manual Tasks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94892" y="4367025"/>
            <a:ext cx="1318627" cy="399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 smtClean="0">
                <a:solidFill>
                  <a:srgbClr val="FFFFFF"/>
                </a:solidFill>
              </a:rPr>
              <a:t>Routine Cognitive Tasks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35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H="1">
            <a:off x="-1" y="360192"/>
            <a:ext cx="9144000" cy="6857999"/>
          </a:xfrm>
          <a:prstGeom prst="rect">
            <a:avLst/>
          </a:prstGeom>
          <a:gradFill flip="none" rotWithShape="1">
            <a:gsLst>
              <a:gs pos="27000">
                <a:schemeClr val="tx1">
                  <a:alpha val="62000"/>
                </a:schemeClr>
              </a:gs>
              <a:gs pos="43000">
                <a:schemeClr val="tx1">
                  <a:alpha val="0"/>
                </a:schemeClr>
              </a:gs>
            </a:gsLst>
            <a:lin ang="141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-1" y="2187222"/>
            <a:ext cx="9144001" cy="2483556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/>
          </a:p>
        </p:txBody>
      </p:sp>
      <p:pic>
        <p:nvPicPr>
          <p:cNvPr id="2" name="Picture 1" descr="shutterstock_2193354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2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0" y="-2832587"/>
            <a:ext cx="9144000" cy="6857999"/>
          </a:xfrm>
          <a:prstGeom prst="rect">
            <a:avLst/>
          </a:prstGeom>
          <a:gradFill flip="none" rotWithShape="1">
            <a:gsLst>
              <a:gs pos="27000">
                <a:schemeClr val="tx1">
                  <a:alpha val="62000"/>
                </a:schemeClr>
              </a:gs>
              <a:gs pos="43000">
                <a:schemeClr val="tx1">
                  <a:alpha val="0"/>
                </a:schemeClr>
              </a:gs>
            </a:gsLst>
            <a:lin ang="141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/>
          </a:p>
        </p:txBody>
      </p:sp>
      <p:sp>
        <p:nvSpPr>
          <p:cNvPr id="15" name="Rectangle 6"/>
          <p:cNvSpPr/>
          <p:nvPr/>
        </p:nvSpPr>
        <p:spPr>
          <a:xfrm rot="5400000" flipH="1" flipV="1">
            <a:off x="3369111" y="1083114"/>
            <a:ext cx="6858001" cy="4691776"/>
          </a:xfrm>
          <a:custGeom>
            <a:avLst/>
            <a:gdLst/>
            <a:ahLst/>
            <a:cxnLst/>
            <a:rect l="l" t="t" r="r" b="b"/>
            <a:pathLst>
              <a:path w="9144000" h="4691776">
                <a:moveTo>
                  <a:pt x="9144000" y="0"/>
                </a:moveTo>
                <a:lnTo>
                  <a:pt x="9144000" y="4691776"/>
                </a:lnTo>
                <a:lnTo>
                  <a:pt x="0" y="4691776"/>
                </a:lnTo>
                <a:lnTo>
                  <a:pt x="0" y="3604811"/>
                </a:lnTo>
                <a:lnTo>
                  <a:pt x="98045" y="3649490"/>
                </a:lnTo>
                <a:cubicBezTo>
                  <a:pt x="947337" y="4013598"/>
                  <a:pt x="1899627" y="4217643"/>
                  <a:pt x="2905480" y="4217643"/>
                </a:cubicBezTo>
                <a:cubicBezTo>
                  <a:pt x="5811279" y="4217643"/>
                  <a:pt x="8270054" y="2514743"/>
                  <a:pt x="9089937" y="169391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930400" y="1696119"/>
            <a:ext cx="5283200" cy="2761299"/>
          </a:xfrm>
          <a:prstGeom prst="rect">
            <a:avLst/>
          </a:prstGeom>
          <a:noFill/>
          <a:effectLst>
            <a:outerShdw blurRad="101600" dist="25400" dir="2700000">
              <a:srgbClr val="000000">
                <a:alpha val="5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000" i="1" dirty="0" smtClean="0">
                <a:solidFill>
                  <a:srgbClr val="FFFFFF"/>
                </a:solidFill>
                <a:cs typeface="Franklin Gothic Medium"/>
              </a:rPr>
              <a:t>the job for citizens</a:t>
            </a:r>
          </a:p>
          <a:p>
            <a:pPr>
              <a:lnSpc>
                <a:spcPct val="80000"/>
              </a:lnSpc>
            </a:pPr>
            <a:r>
              <a:rPr lang="en-US" sz="4000" i="1" dirty="0" smtClean="0">
                <a:solidFill>
                  <a:srgbClr val="FFFFFF"/>
                </a:solidFill>
                <a:cs typeface="Franklin Gothic Medium"/>
              </a:rPr>
              <a:t>is </a:t>
            </a:r>
            <a:r>
              <a:rPr lang="en-US" sz="4000" dirty="0" smtClean="0">
                <a:solidFill>
                  <a:srgbClr val="FFFFFF"/>
                </a:solidFill>
                <a:cs typeface="Franklin Gothic Medium"/>
              </a:rPr>
              <a:t>CHANGING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86360" y="4025412"/>
            <a:ext cx="5283200" cy="1440151"/>
          </a:xfrm>
          <a:prstGeom prst="rect">
            <a:avLst/>
          </a:prstGeom>
          <a:noFill/>
          <a:effectLst>
            <a:outerShdw blurRad="101600" dist="25400" dir="2700000">
              <a:srgbClr val="000000">
                <a:alpha val="5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Decisions made by our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children will affect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the future of the planet</a:t>
            </a:r>
          </a:p>
        </p:txBody>
      </p:sp>
    </p:spTree>
    <p:extLst>
      <p:ext uri="{BB962C8B-B14F-4D97-AF65-F5344CB8AC3E}">
        <p14:creationId xmlns:p14="http://schemas.microsoft.com/office/powerpoint/2010/main" xmlns="" val="39574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9144000" cy="6858000"/>
            <a:chOff x="-829733" y="2167466"/>
            <a:chExt cx="9144000" cy="6858000"/>
          </a:xfrm>
        </p:grpSpPr>
        <p:pic>
          <p:nvPicPr>
            <p:cNvPr id="19" name="Picture Placeholder 6" descr="EL image 11_SR_Color_Corrected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177"/>
            <a:stretch/>
          </p:blipFill>
          <p:spPr>
            <a:xfrm flipH="1">
              <a:off x="0" y="2167466"/>
              <a:ext cx="8314267" cy="6858000"/>
            </a:xfrm>
            <a:prstGeom prst="rect">
              <a:avLst/>
            </a:prstGeom>
          </p:spPr>
        </p:pic>
        <p:pic>
          <p:nvPicPr>
            <p:cNvPr id="7" name="Picture Placeholder 6" descr="EL image 11_SR_Color_Corrected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1975"/>
            <a:stretch/>
          </p:blipFill>
          <p:spPr>
            <a:xfrm flipH="1">
              <a:off x="-829733" y="2167466"/>
              <a:ext cx="4741333" cy="685800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 flipH="1" flipV="1">
            <a:off x="0" y="0"/>
            <a:ext cx="7823200" cy="6857999"/>
          </a:xfrm>
          <a:prstGeom prst="rect">
            <a:avLst/>
          </a:prstGeom>
          <a:gradFill flip="none" rotWithShape="1">
            <a:gsLst>
              <a:gs pos="22000">
                <a:schemeClr val="tx1">
                  <a:alpha val="60000"/>
                </a:schemeClr>
              </a:gs>
              <a:gs pos="50000">
                <a:schemeClr val="tx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035213" y="381848"/>
            <a:ext cx="4521190" cy="3694852"/>
          </a:xfrm>
          <a:prstGeom prst="rect">
            <a:avLst/>
          </a:prstGeom>
          <a:noFill/>
          <a:effectLst>
            <a:outerShdw blurRad="101600" dist="25400" dir="2700000" algn="tl" rotWithShape="0">
              <a:srgbClr val="000000">
                <a:alpha val="5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3500" dirty="0">
                <a:solidFill>
                  <a:schemeClr val="bg1"/>
                </a:solidFill>
              </a:rPr>
              <a:t>Given </a:t>
            </a:r>
            <a:r>
              <a:rPr lang="en-US" sz="3500" dirty="0" smtClean="0">
                <a:solidFill>
                  <a:schemeClr val="bg1"/>
                </a:solidFill>
              </a:rPr>
              <a:t>such CHANGE, 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when we </a:t>
            </a:r>
            <a:r>
              <a:rPr lang="en-US" sz="2400" dirty="0">
                <a:solidFill>
                  <a:schemeClr val="bg1"/>
                </a:solidFill>
              </a:rPr>
              <a:t>think about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this graduate how </a:t>
            </a:r>
            <a:r>
              <a:rPr lang="en-US" sz="2400" dirty="0">
                <a:solidFill>
                  <a:schemeClr val="bg1"/>
                </a:solidFill>
              </a:rPr>
              <a:t>do </a:t>
            </a:r>
            <a:r>
              <a:rPr lang="en-US" sz="2400" dirty="0" smtClean="0">
                <a:solidFill>
                  <a:schemeClr val="bg1"/>
                </a:solidFill>
              </a:rPr>
              <a:t>we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prepare </a:t>
            </a:r>
            <a:r>
              <a:rPr lang="en-US" sz="2400" dirty="0">
                <a:solidFill>
                  <a:schemeClr val="bg1"/>
                </a:solidFill>
              </a:rPr>
              <a:t>our children for </a:t>
            </a:r>
            <a:endParaRPr lang="en-US" sz="40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0" name="Rectangle 6"/>
          <p:cNvSpPr/>
          <p:nvPr/>
        </p:nvSpPr>
        <p:spPr>
          <a:xfrm rot="16200000" flipH="1">
            <a:off x="3369111" y="1083114"/>
            <a:ext cx="6858001" cy="4691776"/>
          </a:xfrm>
          <a:custGeom>
            <a:avLst/>
            <a:gdLst/>
            <a:ahLst/>
            <a:cxnLst/>
            <a:rect l="l" t="t" r="r" b="b"/>
            <a:pathLst>
              <a:path w="9144000" h="4691776">
                <a:moveTo>
                  <a:pt x="9144000" y="0"/>
                </a:moveTo>
                <a:lnTo>
                  <a:pt x="9144000" y="4691776"/>
                </a:lnTo>
                <a:lnTo>
                  <a:pt x="0" y="4691776"/>
                </a:lnTo>
                <a:lnTo>
                  <a:pt x="0" y="3604811"/>
                </a:lnTo>
                <a:lnTo>
                  <a:pt x="98045" y="3649490"/>
                </a:lnTo>
                <a:cubicBezTo>
                  <a:pt x="947337" y="4013598"/>
                  <a:pt x="1899627" y="4217643"/>
                  <a:pt x="2905480" y="4217643"/>
                </a:cubicBezTo>
                <a:cubicBezTo>
                  <a:pt x="5811279" y="4217643"/>
                  <a:pt x="8270054" y="2514743"/>
                  <a:pt x="9089937" y="169391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080933" y="2148394"/>
            <a:ext cx="4521190" cy="1928305"/>
          </a:xfrm>
          <a:prstGeom prst="rect">
            <a:avLst/>
          </a:prstGeom>
          <a:noFill/>
          <a:effectLst>
            <a:outerShdw blurRad="101600" dist="25400" dir="2700000" algn="tl" rotWithShape="0">
              <a:srgbClr val="000000">
                <a:alpha val="5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A</a:t>
            </a:r>
            <a:r>
              <a:rPr lang="en-US" sz="3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 RADICALLY </a:t>
            </a:r>
            <a:r>
              <a:rPr lang="en-US" sz="5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DIFFERENT WORLD?</a:t>
            </a:r>
            <a:endParaRPr lang="en-US" sz="5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96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 flipH="1">
            <a:off x="2859242" y="540529"/>
            <a:ext cx="3477106" cy="3477106"/>
          </a:xfrm>
          <a:prstGeom prst="ellipse">
            <a:avLst/>
          </a:prstGeom>
          <a:solidFill>
            <a:schemeClr val="accent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Oval 2"/>
          <p:cNvSpPr/>
          <p:nvPr/>
        </p:nvSpPr>
        <p:spPr>
          <a:xfrm flipH="1">
            <a:off x="1580471" y="2840365"/>
            <a:ext cx="3477106" cy="3477106"/>
          </a:xfrm>
          <a:prstGeom prst="ellipse">
            <a:avLst/>
          </a:prstGeom>
          <a:solidFill>
            <a:schemeClr val="accent3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 flipH="1">
            <a:off x="4197237" y="2835893"/>
            <a:ext cx="3477106" cy="3477106"/>
          </a:xfrm>
          <a:prstGeom prst="ellipse">
            <a:avLst/>
          </a:prstGeom>
          <a:solidFill>
            <a:schemeClr val="accent4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Oval 4"/>
          <p:cNvSpPr/>
          <p:nvPr/>
        </p:nvSpPr>
        <p:spPr>
          <a:xfrm flipH="1">
            <a:off x="4245492" y="2840365"/>
            <a:ext cx="1983374" cy="1177269"/>
          </a:xfrm>
          <a:custGeom>
            <a:avLst/>
            <a:gdLst/>
            <a:ahLst/>
            <a:cxnLst/>
            <a:rect l="l" t="t" r="r" b="b"/>
            <a:pathLst>
              <a:path w="1828229" h="1085180">
                <a:moveTo>
                  <a:pt x="324744" y="0"/>
                </a:moveTo>
                <a:cubicBezTo>
                  <a:pt x="988546" y="0"/>
                  <a:pt x="1558085" y="403588"/>
                  <a:pt x="1801366" y="978770"/>
                </a:cubicBezTo>
                <a:lnTo>
                  <a:pt x="1828229" y="1052166"/>
                </a:lnTo>
                <a:lnTo>
                  <a:pt x="1826457" y="1052622"/>
                </a:lnTo>
                <a:cubicBezTo>
                  <a:pt x="1722134" y="1073969"/>
                  <a:pt x="1614119" y="1085180"/>
                  <a:pt x="1503485" y="1085180"/>
                </a:cubicBezTo>
                <a:cubicBezTo>
                  <a:pt x="839683" y="1085180"/>
                  <a:pt x="270145" y="681592"/>
                  <a:pt x="26863" y="106410"/>
                </a:cubicBezTo>
                <a:lnTo>
                  <a:pt x="0" y="33014"/>
                </a:lnTo>
                <a:lnTo>
                  <a:pt x="1773" y="32558"/>
                </a:lnTo>
                <a:cubicBezTo>
                  <a:pt x="106095" y="11211"/>
                  <a:pt x="214111" y="0"/>
                  <a:pt x="32474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Oval 6"/>
          <p:cNvSpPr/>
          <p:nvPr/>
        </p:nvSpPr>
        <p:spPr>
          <a:xfrm flipH="1">
            <a:off x="2966723" y="2840365"/>
            <a:ext cx="1983372" cy="1177269"/>
          </a:xfrm>
          <a:custGeom>
            <a:avLst/>
            <a:gdLst/>
            <a:ahLst/>
            <a:cxnLst/>
            <a:rect l="l" t="t" r="r" b="b"/>
            <a:pathLst>
              <a:path w="1828228" h="1085180">
                <a:moveTo>
                  <a:pt x="1503485" y="0"/>
                </a:moveTo>
                <a:cubicBezTo>
                  <a:pt x="1614119" y="0"/>
                  <a:pt x="1722134" y="11211"/>
                  <a:pt x="1826457" y="32558"/>
                </a:cubicBezTo>
                <a:lnTo>
                  <a:pt x="1828228" y="33014"/>
                </a:lnTo>
                <a:lnTo>
                  <a:pt x="1801365" y="106410"/>
                </a:lnTo>
                <a:cubicBezTo>
                  <a:pt x="1558084" y="681592"/>
                  <a:pt x="988545" y="1085180"/>
                  <a:pt x="324743" y="1085180"/>
                </a:cubicBezTo>
                <a:cubicBezTo>
                  <a:pt x="214110" y="1085180"/>
                  <a:pt x="106094" y="1073969"/>
                  <a:pt x="1772" y="1052622"/>
                </a:cubicBezTo>
                <a:lnTo>
                  <a:pt x="0" y="1052166"/>
                </a:lnTo>
                <a:lnTo>
                  <a:pt x="26863" y="978770"/>
                </a:lnTo>
                <a:cubicBezTo>
                  <a:pt x="270145" y="403588"/>
                  <a:pt x="839683" y="0"/>
                  <a:pt x="150348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Oval 6"/>
          <p:cNvSpPr/>
          <p:nvPr/>
        </p:nvSpPr>
        <p:spPr>
          <a:xfrm flipH="1">
            <a:off x="4138011" y="3403958"/>
            <a:ext cx="919567" cy="2349918"/>
          </a:xfrm>
          <a:custGeom>
            <a:avLst/>
            <a:gdLst/>
            <a:ahLst/>
            <a:cxnLst/>
            <a:rect l="l" t="t" r="r" b="b"/>
            <a:pathLst>
              <a:path w="847635" h="2166100">
                <a:moveTo>
                  <a:pt x="423818" y="0"/>
                </a:moveTo>
                <a:lnTo>
                  <a:pt x="481689" y="63675"/>
                </a:lnTo>
                <a:cubicBezTo>
                  <a:pt x="710303" y="340691"/>
                  <a:pt x="847635" y="695833"/>
                  <a:pt x="847635" y="1083050"/>
                </a:cubicBezTo>
                <a:cubicBezTo>
                  <a:pt x="847635" y="1470267"/>
                  <a:pt x="710303" y="1825409"/>
                  <a:pt x="481689" y="2102426"/>
                </a:cubicBezTo>
                <a:lnTo>
                  <a:pt x="423818" y="2166100"/>
                </a:lnTo>
                <a:lnTo>
                  <a:pt x="365947" y="2102426"/>
                </a:lnTo>
                <a:cubicBezTo>
                  <a:pt x="137332" y="1825409"/>
                  <a:pt x="0" y="1470267"/>
                  <a:pt x="0" y="1083050"/>
                </a:cubicBezTo>
                <a:cubicBezTo>
                  <a:pt x="0" y="695833"/>
                  <a:pt x="137332" y="340691"/>
                  <a:pt x="365947" y="6367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" name="Oval 6"/>
          <p:cNvSpPr/>
          <p:nvPr/>
        </p:nvSpPr>
        <p:spPr>
          <a:xfrm flipH="1">
            <a:off x="4245827" y="3407185"/>
            <a:ext cx="703933" cy="610450"/>
          </a:xfrm>
          <a:custGeom>
            <a:avLst/>
            <a:gdLst/>
            <a:ahLst/>
            <a:cxnLst/>
            <a:rect l="l" t="t" r="r" b="b"/>
            <a:pathLst>
              <a:path w="648869" h="562698">
                <a:moveTo>
                  <a:pt x="324435" y="0"/>
                </a:moveTo>
                <a:lnTo>
                  <a:pt x="382296" y="60690"/>
                </a:lnTo>
                <a:lnTo>
                  <a:pt x="382306" y="60701"/>
                </a:lnTo>
                <a:lnTo>
                  <a:pt x="382323" y="60724"/>
                </a:lnTo>
                <a:lnTo>
                  <a:pt x="508437" y="238110"/>
                </a:lnTo>
                <a:lnTo>
                  <a:pt x="590512" y="388164"/>
                </a:lnTo>
                <a:lnTo>
                  <a:pt x="608132" y="425906"/>
                </a:lnTo>
                <a:lnTo>
                  <a:pt x="633777" y="487604"/>
                </a:lnTo>
                <a:lnTo>
                  <a:pt x="648869" y="528840"/>
                </a:lnTo>
                <a:lnTo>
                  <a:pt x="621170" y="534144"/>
                </a:lnTo>
                <a:lnTo>
                  <a:pt x="515129" y="550328"/>
                </a:lnTo>
                <a:lnTo>
                  <a:pt x="472112" y="555241"/>
                </a:lnTo>
                <a:lnTo>
                  <a:pt x="324434" y="562698"/>
                </a:lnTo>
                <a:lnTo>
                  <a:pt x="176756" y="555241"/>
                </a:lnTo>
                <a:lnTo>
                  <a:pt x="133741" y="550328"/>
                </a:lnTo>
                <a:lnTo>
                  <a:pt x="27695" y="534144"/>
                </a:lnTo>
                <a:lnTo>
                  <a:pt x="0" y="528840"/>
                </a:lnTo>
                <a:lnTo>
                  <a:pt x="15091" y="487608"/>
                </a:lnTo>
                <a:lnTo>
                  <a:pt x="40737" y="425907"/>
                </a:lnTo>
                <a:lnTo>
                  <a:pt x="61882" y="380615"/>
                </a:lnTo>
                <a:lnTo>
                  <a:pt x="98694" y="309795"/>
                </a:lnTo>
                <a:lnTo>
                  <a:pt x="122160" y="267814"/>
                </a:lnTo>
                <a:lnTo>
                  <a:pt x="145126" y="231508"/>
                </a:lnTo>
                <a:lnTo>
                  <a:pt x="266550" y="60719"/>
                </a:lnTo>
                <a:lnTo>
                  <a:pt x="266564" y="60701"/>
                </a:lnTo>
                <a:lnTo>
                  <a:pt x="266585" y="60678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19050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3378557" y="1612420"/>
            <a:ext cx="2438475" cy="807001"/>
            <a:chOff x="3352763" y="1507696"/>
            <a:chExt cx="2438475" cy="807001"/>
          </a:xfrm>
        </p:grpSpPr>
        <p:sp>
          <p:nvSpPr>
            <p:cNvPr id="9" name="TextBox 8"/>
            <p:cNvSpPr txBox="1"/>
            <p:nvPr/>
          </p:nvSpPr>
          <p:spPr>
            <a:xfrm>
              <a:off x="3352763" y="1945365"/>
              <a:ext cx="2438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Franklin Gothic Medium"/>
                  <a:cs typeface="Franklin Gothic Medium"/>
                </a:rPr>
                <a:t>TEACHABLE</a:t>
              </a:r>
            </a:p>
          </p:txBody>
        </p:sp>
        <p:sp>
          <p:nvSpPr>
            <p:cNvPr id="10" name="AutoShape 1"/>
            <p:cNvSpPr>
              <a:spLocks/>
            </p:cNvSpPr>
            <p:nvPr/>
          </p:nvSpPr>
          <p:spPr bwMode="auto">
            <a:xfrm>
              <a:off x="4334118" y="1507696"/>
              <a:ext cx="434246" cy="338817"/>
            </a:xfrm>
            <a:custGeom>
              <a:avLst/>
              <a:gdLst/>
              <a:ahLst/>
              <a:cxnLst/>
              <a:rect l="0" t="0" r="r" b="b"/>
              <a:pathLst>
                <a:path w="20376" h="21600">
                  <a:moveTo>
                    <a:pt x="18391" y="12249"/>
                  </a:moveTo>
                  <a:cubicBezTo>
                    <a:pt x="18375" y="12249"/>
                    <a:pt x="18358" y="12252"/>
                    <a:pt x="18343" y="12259"/>
                  </a:cubicBezTo>
                  <a:lnTo>
                    <a:pt x="17665" y="12517"/>
                  </a:lnTo>
                  <a:lnTo>
                    <a:pt x="11210" y="14975"/>
                  </a:lnTo>
                  <a:lnTo>
                    <a:pt x="11131" y="11647"/>
                  </a:lnTo>
                  <a:lnTo>
                    <a:pt x="13249" y="10709"/>
                  </a:lnTo>
                  <a:lnTo>
                    <a:pt x="18377" y="8438"/>
                  </a:lnTo>
                  <a:cubicBezTo>
                    <a:pt x="18378" y="8438"/>
                    <a:pt x="18647" y="8357"/>
                    <a:pt x="18844" y="8630"/>
                  </a:cubicBezTo>
                  <a:cubicBezTo>
                    <a:pt x="19035" y="8895"/>
                    <a:pt x="19130" y="9417"/>
                    <a:pt x="19119" y="10139"/>
                  </a:cubicBezTo>
                  <a:cubicBezTo>
                    <a:pt x="19086" y="12162"/>
                    <a:pt x="18416" y="12246"/>
                    <a:pt x="18391" y="12249"/>
                  </a:cubicBezTo>
                  <a:close/>
                  <a:moveTo>
                    <a:pt x="17896" y="16739"/>
                  </a:moveTo>
                  <a:cubicBezTo>
                    <a:pt x="17907" y="16888"/>
                    <a:pt x="17920" y="17024"/>
                    <a:pt x="17932" y="17127"/>
                  </a:cubicBezTo>
                  <a:lnTo>
                    <a:pt x="8943" y="20163"/>
                  </a:lnTo>
                  <a:lnTo>
                    <a:pt x="9022" y="16859"/>
                  </a:lnTo>
                  <a:lnTo>
                    <a:pt x="10944" y="16323"/>
                  </a:lnTo>
                  <a:lnTo>
                    <a:pt x="11227" y="16416"/>
                  </a:lnTo>
                  <a:lnTo>
                    <a:pt x="12291" y="15947"/>
                  </a:lnTo>
                  <a:lnTo>
                    <a:pt x="17194" y="14578"/>
                  </a:lnTo>
                  <a:lnTo>
                    <a:pt x="18134" y="14316"/>
                  </a:lnTo>
                  <a:cubicBezTo>
                    <a:pt x="17833" y="15062"/>
                    <a:pt x="17846" y="16083"/>
                    <a:pt x="17896" y="16739"/>
                  </a:cubicBezTo>
                  <a:close/>
                  <a:moveTo>
                    <a:pt x="8549" y="20159"/>
                  </a:moveTo>
                  <a:lnTo>
                    <a:pt x="1416" y="17443"/>
                  </a:lnTo>
                  <a:cubicBezTo>
                    <a:pt x="1403" y="17438"/>
                    <a:pt x="1385" y="17434"/>
                    <a:pt x="1371" y="17433"/>
                  </a:cubicBezTo>
                  <a:cubicBezTo>
                    <a:pt x="1343" y="17431"/>
                    <a:pt x="673" y="17347"/>
                    <a:pt x="640" y="15324"/>
                  </a:cubicBezTo>
                  <a:cubicBezTo>
                    <a:pt x="629" y="14601"/>
                    <a:pt x="724" y="14079"/>
                    <a:pt x="915" y="13814"/>
                  </a:cubicBezTo>
                  <a:cubicBezTo>
                    <a:pt x="1037" y="13644"/>
                    <a:pt x="1181" y="13609"/>
                    <a:pt x="1280" y="13609"/>
                  </a:cubicBezTo>
                  <a:cubicBezTo>
                    <a:pt x="1332" y="13609"/>
                    <a:pt x="1369" y="13618"/>
                    <a:pt x="1372" y="13618"/>
                  </a:cubicBezTo>
                  <a:cubicBezTo>
                    <a:pt x="1372" y="13618"/>
                    <a:pt x="1372" y="13618"/>
                    <a:pt x="1372" y="13618"/>
                  </a:cubicBezTo>
                  <a:lnTo>
                    <a:pt x="8628" y="16831"/>
                  </a:lnTo>
                  <a:cubicBezTo>
                    <a:pt x="8628" y="16831"/>
                    <a:pt x="8549" y="20159"/>
                    <a:pt x="8549" y="20159"/>
                  </a:cubicBezTo>
                  <a:close/>
                  <a:moveTo>
                    <a:pt x="1260" y="4955"/>
                  </a:moveTo>
                  <a:cubicBezTo>
                    <a:pt x="1248" y="4233"/>
                    <a:pt x="1343" y="3711"/>
                    <a:pt x="1535" y="3445"/>
                  </a:cubicBezTo>
                  <a:cubicBezTo>
                    <a:pt x="1656" y="3276"/>
                    <a:pt x="1800" y="3240"/>
                    <a:pt x="1899" y="3240"/>
                  </a:cubicBezTo>
                  <a:cubicBezTo>
                    <a:pt x="1951" y="3240"/>
                    <a:pt x="1988" y="3250"/>
                    <a:pt x="1991" y="3250"/>
                  </a:cubicBezTo>
                  <a:lnTo>
                    <a:pt x="6832" y="5393"/>
                  </a:lnTo>
                  <a:lnTo>
                    <a:pt x="9247" y="6463"/>
                  </a:lnTo>
                  <a:lnTo>
                    <a:pt x="9168" y="9790"/>
                  </a:lnTo>
                  <a:lnTo>
                    <a:pt x="2392" y="7210"/>
                  </a:lnTo>
                  <a:lnTo>
                    <a:pt x="2035" y="7074"/>
                  </a:lnTo>
                  <a:cubicBezTo>
                    <a:pt x="2022" y="7069"/>
                    <a:pt x="2004" y="7066"/>
                    <a:pt x="1990" y="7065"/>
                  </a:cubicBezTo>
                  <a:cubicBezTo>
                    <a:pt x="1962" y="7062"/>
                    <a:pt x="1292" y="6978"/>
                    <a:pt x="1260" y="4955"/>
                  </a:cubicBezTo>
                  <a:close/>
                  <a:moveTo>
                    <a:pt x="1625" y="9132"/>
                  </a:moveTo>
                  <a:lnTo>
                    <a:pt x="2564" y="9394"/>
                  </a:lnTo>
                  <a:lnTo>
                    <a:pt x="8621" y="11085"/>
                  </a:lnTo>
                  <a:lnTo>
                    <a:pt x="9150" y="11232"/>
                  </a:lnTo>
                  <a:lnTo>
                    <a:pt x="10736" y="11675"/>
                  </a:lnTo>
                  <a:lnTo>
                    <a:pt x="10814" y="14979"/>
                  </a:lnTo>
                  <a:lnTo>
                    <a:pt x="2634" y="12215"/>
                  </a:lnTo>
                  <a:lnTo>
                    <a:pt x="1827" y="11943"/>
                  </a:lnTo>
                  <a:cubicBezTo>
                    <a:pt x="1839" y="11840"/>
                    <a:pt x="1852" y="11704"/>
                    <a:pt x="1863" y="11555"/>
                  </a:cubicBezTo>
                  <a:cubicBezTo>
                    <a:pt x="1912" y="10899"/>
                    <a:pt x="1925" y="9878"/>
                    <a:pt x="1625" y="9132"/>
                  </a:cubicBezTo>
                  <a:close/>
                  <a:moveTo>
                    <a:pt x="9641" y="6490"/>
                  </a:moveTo>
                  <a:lnTo>
                    <a:pt x="11507" y="5970"/>
                  </a:lnTo>
                  <a:lnTo>
                    <a:pt x="17814" y="4210"/>
                  </a:lnTo>
                  <a:lnTo>
                    <a:pt x="18753" y="3947"/>
                  </a:lnTo>
                  <a:cubicBezTo>
                    <a:pt x="18453" y="4693"/>
                    <a:pt x="18465" y="5715"/>
                    <a:pt x="18515" y="6371"/>
                  </a:cubicBezTo>
                  <a:cubicBezTo>
                    <a:pt x="18526" y="6519"/>
                    <a:pt x="18539" y="6655"/>
                    <a:pt x="18551" y="6758"/>
                  </a:cubicBezTo>
                  <a:lnTo>
                    <a:pt x="17522" y="7105"/>
                  </a:lnTo>
                  <a:lnTo>
                    <a:pt x="9562" y="9794"/>
                  </a:lnTo>
                  <a:cubicBezTo>
                    <a:pt x="9562" y="9794"/>
                    <a:pt x="9641" y="6490"/>
                    <a:pt x="9641" y="6490"/>
                  </a:cubicBezTo>
                  <a:close/>
                  <a:moveTo>
                    <a:pt x="18923" y="6525"/>
                  </a:moveTo>
                  <a:cubicBezTo>
                    <a:pt x="18841" y="5684"/>
                    <a:pt x="18829" y="4235"/>
                    <a:pt x="19404" y="3749"/>
                  </a:cubicBezTo>
                  <a:cubicBezTo>
                    <a:pt x="19415" y="3740"/>
                    <a:pt x="19422" y="3727"/>
                    <a:pt x="19431" y="3716"/>
                  </a:cubicBezTo>
                  <a:cubicBezTo>
                    <a:pt x="19902" y="3512"/>
                    <a:pt x="20227" y="3225"/>
                    <a:pt x="19972" y="2839"/>
                  </a:cubicBezTo>
                  <a:lnTo>
                    <a:pt x="13033" y="0"/>
                  </a:lnTo>
                  <a:lnTo>
                    <a:pt x="1798" y="2121"/>
                  </a:lnTo>
                  <a:cubicBezTo>
                    <a:pt x="1798" y="2121"/>
                    <a:pt x="511" y="2371"/>
                    <a:pt x="626" y="5085"/>
                  </a:cubicBezTo>
                  <a:cubicBezTo>
                    <a:pt x="689" y="6563"/>
                    <a:pt x="1030" y="7288"/>
                    <a:pt x="1328" y="7645"/>
                  </a:cubicBezTo>
                  <a:lnTo>
                    <a:pt x="406" y="8023"/>
                  </a:lnTo>
                  <a:cubicBezTo>
                    <a:pt x="150" y="8409"/>
                    <a:pt x="476" y="8695"/>
                    <a:pt x="946" y="8899"/>
                  </a:cubicBezTo>
                  <a:cubicBezTo>
                    <a:pt x="955" y="8911"/>
                    <a:pt x="963" y="8924"/>
                    <a:pt x="973" y="8932"/>
                  </a:cubicBezTo>
                  <a:cubicBezTo>
                    <a:pt x="1548" y="9420"/>
                    <a:pt x="1537" y="10868"/>
                    <a:pt x="1455" y="11709"/>
                  </a:cubicBezTo>
                  <a:cubicBezTo>
                    <a:pt x="-611" y="12506"/>
                    <a:pt x="130" y="12765"/>
                    <a:pt x="130" y="12765"/>
                  </a:cubicBezTo>
                  <a:lnTo>
                    <a:pt x="584" y="12914"/>
                  </a:lnTo>
                  <a:cubicBezTo>
                    <a:pt x="265" y="13305"/>
                    <a:pt x="-52" y="14047"/>
                    <a:pt x="8" y="15454"/>
                  </a:cubicBezTo>
                  <a:cubicBezTo>
                    <a:pt x="123" y="18168"/>
                    <a:pt x="1179" y="18355"/>
                    <a:pt x="1179" y="18355"/>
                  </a:cubicBezTo>
                  <a:lnTo>
                    <a:pt x="8532" y="21600"/>
                  </a:lnTo>
                  <a:lnTo>
                    <a:pt x="19629" y="17950"/>
                  </a:lnTo>
                  <a:cubicBezTo>
                    <a:pt x="19629" y="17950"/>
                    <a:pt x="20371" y="17690"/>
                    <a:pt x="18305" y="16893"/>
                  </a:cubicBezTo>
                  <a:cubicBezTo>
                    <a:pt x="18222" y="16053"/>
                    <a:pt x="18210" y="14605"/>
                    <a:pt x="18786" y="14117"/>
                  </a:cubicBezTo>
                  <a:cubicBezTo>
                    <a:pt x="18797" y="14108"/>
                    <a:pt x="18805" y="14095"/>
                    <a:pt x="18813" y="14084"/>
                  </a:cubicBezTo>
                  <a:cubicBezTo>
                    <a:pt x="19284" y="13880"/>
                    <a:pt x="19609" y="13593"/>
                    <a:pt x="19353" y="13207"/>
                  </a:cubicBezTo>
                  <a:lnTo>
                    <a:pt x="18871" y="13010"/>
                  </a:lnTo>
                  <a:cubicBezTo>
                    <a:pt x="19193" y="12746"/>
                    <a:pt x="19676" y="12058"/>
                    <a:pt x="19751" y="10270"/>
                  </a:cubicBezTo>
                  <a:cubicBezTo>
                    <a:pt x="19804" y="9039"/>
                    <a:pt x="19567" y="8319"/>
                    <a:pt x="19294" y="7895"/>
                  </a:cubicBezTo>
                  <a:lnTo>
                    <a:pt x="20247" y="7581"/>
                  </a:lnTo>
                  <a:cubicBezTo>
                    <a:pt x="20247" y="7582"/>
                    <a:pt x="20989" y="7322"/>
                    <a:pt x="18923" y="6525"/>
                  </a:cubicBezTo>
                  <a:close/>
                  <a:moveTo>
                    <a:pt x="18923" y="6525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79477" y="4243287"/>
            <a:ext cx="2438475" cy="802404"/>
            <a:chOff x="4893554" y="3966288"/>
            <a:chExt cx="2438475" cy="802404"/>
          </a:xfrm>
        </p:grpSpPr>
        <p:sp>
          <p:nvSpPr>
            <p:cNvPr id="11" name="TextBox 10"/>
            <p:cNvSpPr txBox="1"/>
            <p:nvPr/>
          </p:nvSpPr>
          <p:spPr>
            <a:xfrm>
              <a:off x="4893554" y="4399360"/>
              <a:ext cx="2438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Franklin Gothic Medium"/>
                  <a:cs typeface="Franklin Gothic Medium"/>
                </a:rPr>
                <a:t>ASSESSABLE</a:t>
              </a:r>
              <a:endParaRPr lang="en-US" sz="2000" dirty="0">
                <a:solidFill>
                  <a:schemeClr val="bg1"/>
                </a:solidFill>
                <a:latin typeface="Franklin Gothic Medium"/>
                <a:cs typeface="Franklin Gothic Medium"/>
              </a:endParaRPr>
            </a:p>
          </p:txBody>
        </p:sp>
        <p:grpSp>
          <p:nvGrpSpPr>
            <p:cNvPr id="13" name="Gruppieren 635"/>
            <p:cNvGrpSpPr>
              <a:grpSpLocks noChangeAspect="1"/>
            </p:cNvGrpSpPr>
            <p:nvPr/>
          </p:nvGrpSpPr>
          <p:grpSpPr>
            <a:xfrm>
              <a:off x="5880916" y="3966288"/>
              <a:ext cx="302950" cy="348678"/>
              <a:chOff x="4691063" y="971550"/>
              <a:chExt cx="420687" cy="484188"/>
            </a:xfrm>
            <a:solidFill>
              <a:srgbClr val="FFFFFF"/>
            </a:solidFill>
          </p:grpSpPr>
          <p:sp>
            <p:nvSpPr>
              <p:cNvPr id="14" name="Freeform 18"/>
              <p:cNvSpPr>
                <a:spLocks/>
              </p:cNvSpPr>
              <p:nvPr/>
            </p:nvSpPr>
            <p:spPr bwMode="auto">
              <a:xfrm>
                <a:off x="4984750" y="1054100"/>
                <a:ext cx="104775" cy="341313"/>
              </a:xfrm>
              <a:custGeom>
                <a:avLst/>
                <a:gdLst>
                  <a:gd name="T0" fmla="*/ 8 w 28"/>
                  <a:gd name="T1" fmla="*/ 91 h 91"/>
                  <a:gd name="T2" fmla="*/ 20 w 28"/>
                  <a:gd name="T3" fmla="*/ 91 h 91"/>
                  <a:gd name="T4" fmla="*/ 28 w 28"/>
                  <a:gd name="T5" fmla="*/ 83 h 91"/>
                  <a:gd name="T6" fmla="*/ 28 w 28"/>
                  <a:gd name="T7" fmla="*/ 8 h 91"/>
                  <a:gd name="T8" fmla="*/ 20 w 28"/>
                  <a:gd name="T9" fmla="*/ 0 h 91"/>
                  <a:gd name="T10" fmla="*/ 8 w 28"/>
                  <a:gd name="T11" fmla="*/ 0 h 91"/>
                  <a:gd name="T12" fmla="*/ 0 w 28"/>
                  <a:gd name="T13" fmla="*/ 8 h 91"/>
                  <a:gd name="T14" fmla="*/ 0 w 28"/>
                  <a:gd name="T15" fmla="*/ 83 h 91"/>
                  <a:gd name="T16" fmla="*/ 8 w 28"/>
                  <a:gd name="T17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91">
                    <a:moveTo>
                      <a:pt x="8" y="91"/>
                    </a:moveTo>
                    <a:cubicBezTo>
                      <a:pt x="20" y="91"/>
                      <a:pt x="20" y="91"/>
                      <a:pt x="20" y="91"/>
                    </a:cubicBezTo>
                    <a:cubicBezTo>
                      <a:pt x="24" y="91"/>
                      <a:pt x="28" y="87"/>
                      <a:pt x="28" y="8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4"/>
                      <a:pt x="24" y="0"/>
                      <a:pt x="2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7"/>
                      <a:pt x="3" y="91"/>
                      <a:pt x="8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Freeform 19"/>
              <p:cNvSpPr>
                <a:spLocks/>
              </p:cNvSpPr>
              <p:nvPr/>
            </p:nvSpPr>
            <p:spPr bwMode="auto">
              <a:xfrm>
                <a:off x="4714875" y="1139825"/>
                <a:ext cx="104775" cy="255588"/>
              </a:xfrm>
              <a:custGeom>
                <a:avLst/>
                <a:gdLst>
                  <a:gd name="T0" fmla="*/ 8 w 28"/>
                  <a:gd name="T1" fmla="*/ 68 h 68"/>
                  <a:gd name="T2" fmla="*/ 20 w 28"/>
                  <a:gd name="T3" fmla="*/ 68 h 68"/>
                  <a:gd name="T4" fmla="*/ 28 w 28"/>
                  <a:gd name="T5" fmla="*/ 60 h 68"/>
                  <a:gd name="T6" fmla="*/ 28 w 28"/>
                  <a:gd name="T7" fmla="*/ 8 h 68"/>
                  <a:gd name="T8" fmla="*/ 20 w 28"/>
                  <a:gd name="T9" fmla="*/ 0 h 68"/>
                  <a:gd name="T10" fmla="*/ 8 w 28"/>
                  <a:gd name="T11" fmla="*/ 0 h 68"/>
                  <a:gd name="T12" fmla="*/ 0 w 28"/>
                  <a:gd name="T13" fmla="*/ 8 h 68"/>
                  <a:gd name="T14" fmla="*/ 0 w 28"/>
                  <a:gd name="T15" fmla="*/ 60 h 68"/>
                  <a:gd name="T16" fmla="*/ 8 w 28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68">
                    <a:moveTo>
                      <a:pt x="8" y="68"/>
                    </a:moveTo>
                    <a:cubicBezTo>
                      <a:pt x="20" y="68"/>
                      <a:pt x="20" y="68"/>
                      <a:pt x="20" y="68"/>
                    </a:cubicBezTo>
                    <a:cubicBezTo>
                      <a:pt x="24" y="68"/>
                      <a:pt x="28" y="64"/>
                      <a:pt x="28" y="60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4"/>
                      <a:pt x="24" y="0"/>
                      <a:pt x="2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4"/>
                      <a:pt x="4" y="68"/>
                      <a:pt x="8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Freeform 20"/>
              <p:cNvSpPr>
                <a:spLocks/>
              </p:cNvSpPr>
              <p:nvPr/>
            </p:nvSpPr>
            <p:spPr bwMode="auto">
              <a:xfrm>
                <a:off x="4849813" y="971550"/>
                <a:ext cx="104775" cy="423863"/>
              </a:xfrm>
              <a:custGeom>
                <a:avLst/>
                <a:gdLst>
                  <a:gd name="T0" fmla="*/ 8 w 28"/>
                  <a:gd name="T1" fmla="*/ 113 h 113"/>
                  <a:gd name="T2" fmla="*/ 20 w 28"/>
                  <a:gd name="T3" fmla="*/ 113 h 113"/>
                  <a:gd name="T4" fmla="*/ 28 w 28"/>
                  <a:gd name="T5" fmla="*/ 107 h 113"/>
                  <a:gd name="T6" fmla="*/ 28 w 28"/>
                  <a:gd name="T7" fmla="*/ 6 h 113"/>
                  <a:gd name="T8" fmla="*/ 20 w 28"/>
                  <a:gd name="T9" fmla="*/ 0 h 113"/>
                  <a:gd name="T10" fmla="*/ 8 w 28"/>
                  <a:gd name="T11" fmla="*/ 0 h 113"/>
                  <a:gd name="T12" fmla="*/ 0 w 28"/>
                  <a:gd name="T13" fmla="*/ 6 h 113"/>
                  <a:gd name="T14" fmla="*/ 0 w 28"/>
                  <a:gd name="T15" fmla="*/ 107 h 113"/>
                  <a:gd name="T16" fmla="*/ 8 w 28"/>
                  <a:gd name="T17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113">
                    <a:moveTo>
                      <a:pt x="8" y="113"/>
                    </a:moveTo>
                    <a:cubicBezTo>
                      <a:pt x="20" y="113"/>
                      <a:pt x="20" y="113"/>
                      <a:pt x="20" y="113"/>
                    </a:cubicBezTo>
                    <a:cubicBezTo>
                      <a:pt x="24" y="113"/>
                      <a:pt x="28" y="110"/>
                      <a:pt x="28" y="10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2"/>
                      <a:pt x="24" y="0"/>
                      <a:pt x="2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10"/>
                      <a:pt x="3" y="113"/>
                      <a:pt x="8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>
                <a:off x="4691063" y="1422400"/>
                <a:ext cx="420687" cy="33338"/>
              </a:xfrm>
              <a:custGeom>
                <a:avLst/>
                <a:gdLst>
                  <a:gd name="T0" fmla="*/ 110 w 112"/>
                  <a:gd name="T1" fmla="*/ 0 h 9"/>
                  <a:gd name="T2" fmla="*/ 2 w 112"/>
                  <a:gd name="T3" fmla="*/ 0 h 9"/>
                  <a:gd name="T4" fmla="*/ 0 w 112"/>
                  <a:gd name="T5" fmla="*/ 3 h 9"/>
                  <a:gd name="T6" fmla="*/ 0 w 112"/>
                  <a:gd name="T7" fmla="*/ 5 h 9"/>
                  <a:gd name="T8" fmla="*/ 2 w 112"/>
                  <a:gd name="T9" fmla="*/ 9 h 9"/>
                  <a:gd name="T10" fmla="*/ 110 w 112"/>
                  <a:gd name="T11" fmla="*/ 9 h 9"/>
                  <a:gd name="T12" fmla="*/ 112 w 112"/>
                  <a:gd name="T13" fmla="*/ 5 h 9"/>
                  <a:gd name="T14" fmla="*/ 112 w 112"/>
                  <a:gd name="T15" fmla="*/ 3 h 9"/>
                  <a:gd name="T16" fmla="*/ 110 w 112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9">
                    <a:moveTo>
                      <a:pt x="1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1" y="9"/>
                      <a:pt x="2" y="9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11" y="9"/>
                      <a:pt x="112" y="7"/>
                      <a:pt x="112" y="5"/>
                    </a:cubicBezTo>
                    <a:cubicBezTo>
                      <a:pt x="112" y="3"/>
                      <a:pt x="112" y="3"/>
                      <a:pt x="112" y="3"/>
                    </a:cubicBezTo>
                    <a:cubicBezTo>
                      <a:pt x="112" y="1"/>
                      <a:pt x="111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699536" y="3995600"/>
            <a:ext cx="2438475" cy="1050091"/>
            <a:chOff x="1794615" y="3995600"/>
            <a:chExt cx="2438475" cy="1050091"/>
          </a:xfrm>
        </p:grpSpPr>
        <p:sp>
          <p:nvSpPr>
            <p:cNvPr id="12" name="TextBox 11"/>
            <p:cNvSpPr txBox="1"/>
            <p:nvPr/>
          </p:nvSpPr>
          <p:spPr>
            <a:xfrm>
              <a:off x="1794615" y="4399360"/>
              <a:ext cx="2438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Franklin Gothic Medium"/>
                  <a:cs typeface="Franklin Gothic Medium"/>
                </a:rPr>
                <a:t>COLLEGE-, CAREER-, </a:t>
              </a:r>
              <a:r>
                <a:rPr lang="en-US" sz="2000" dirty="0">
                  <a:solidFill>
                    <a:schemeClr val="bg1"/>
                  </a:solidFill>
                  <a:latin typeface="Franklin Gothic Medium"/>
                  <a:cs typeface="Franklin Gothic Medium"/>
                </a:rPr>
                <a:t>&amp; </a:t>
              </a:r>
              <a:r>
                <a:rPr lang="en-US" sz="2000" dirty="0" smtClean="0">
                  <a:solidFill>
                    <a:schemeClr val="bg1"/>
                  </a:solidFill>
                  <a:latin typeface="Franklin Gothic Medium"/>
                  <a:cs typeface="Franklin Gothic Medium"/>
                </a:rPr>
                <a:t>CIVIC-READY</a:t>
              </a:r>
              <a:endParaRPr lang="en-US" sz="2000" dirty="0">
                <a:solidFill>
                  <a:schemeClr val="bg1"/>
                </a:solidFill>
                <a:latin typeface="Franklin Gothic Medium"/>
                <a:cs typeface="Franklin Gothic Medium"/>
              </a:endParaRPr>
            </a:p>
          </p:txBody>
        </p: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2821810" y="3995600"/>
              <a:ext cx="501829" cy="312143"/>
              <a:chOff x="9460070" y="8525606"/>
              <a:chExt cx="913423" cy="568160"/>
            </a:xfrm>
            <a:solidFill>
              <a:srgbClr val="FFFFFF"/>
            </a:solidFill>
          </p:grpSpPr>
          <p:sp>
            <p:nvSpPr>
              <p:cNvPr id="19" name="AutoShape 1"/>
              <p:cNvSpPr>
                <a:spLocks/>
              </p:cNvSpPr>
              <p:nvPr/>
            </p:nvSpPr>
            <p:spPr bwMode="auto">
              <a:xfrm>
                <a:off x="9682058" y="8838171"/>
                <a:ext cx="463990" cy="2297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0"/>
                    </a:moveTo>
                    <a:lnTo>
                      <a:pt x="10800" y="8149"/>
                    </a:lnTo>
                    <a:lnTo>
                      <a:pt x="0" y="0"/>
                    </a:lnTo>
                    <a:lnTo>
                      <a:pt x="0" y="8583"/>
                    </a:lnTo>
                    <a:cubicBezTo>
                      <a:pt x="0" y="8590"/>
                      <a:pt x="0" y="8596"/>
                      <a:pt x="0" y="8603"/>
                    </a:cubicBezTo>
                    <a:cubicBezTo>
                      <a:pt x="0" y="15782"/>
                      <a:pt x="4835" y="21600"/>
                      <a:pt x="10800" y="21600"/>
                    </a:cubicBezTo>
                    <a:cubicBezTo>
                      <a:pt x="16765" y="21600"/>
                      <a:pt x="21600" y="15782"/>
                      <a:pt x="21600" y="8603"/>
                    </a:cubicBezTo>
                    <a:cubicBezTo>
                      <a:pt x="21600" y="8596"/>
                      <a:pt x="21600" y="8590"/>
                      <a:pt x="21600" y="8583"/>
                    </a:cubicBezTo>
                    <a:cubicBezTo>
                      <a:pt x="21600" y="8583"/>
                      <a:pt x="21600" y="0"/>
                      <a:pt x="21600" y="0"/>
                    </a:cubicBezTo>
                    <a:close/>
                    <a:moveTo>
                      <a:pt x="2160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AutoShape 3"/>
              <p:cNvSpPr>
                <a:spLocks/>
              </p:cNvSpPr>
              <p:nvPr/>
            </p:nvSpPr>
            <p:spPr bwMode="auto">
              <a:xfrm>
                <a:off x="9460070" y="8525606"/>
                <a:ext cx="913423" cy="56816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78">
                    <a:moveTo>
                      <a:pt x="10800" y="0"/>
                    </a:moveTo>
                    <a:lnTo>
                      <a:pt x="0" y="6477"/>
                    </a:lnTo>
                    <a:lnTo>
                      <a:pt x="3505" y="8580"/>
                    </a:lnTo>
                    <a:lnTo>
                      <a:pt x="3505" y="10778"/>
                    </a:lnTo>
                    <a:cubicBezTo>
                      <a:pt x="3346" y="10907"/>
                      <a:pt x="3237" y="11171"/>
                      <a:pt x="3237" y="11476"/>
                    </a:cubicBezTo>
                    <a:cubicBezTo>
                      <a:pt x="3237" y="11707"/>
                      <a:pt x="3300" y="11914"/>
                      <a:pt x="3399" y="12058"/>
                    </a:cubicBezTo>
                    <a:lnTo>
                      <a:pt x="3399" y="13648"/>
                    </a:lnTo>
                    <a:lnTo>
                      <a:pt x="3478" y="13648"/>
                    </a:lnTo>
                    <a:lnTo>
                      <a:pt x="3036" y="20901"/>
                    </a:lnTo>
                    <a:cubicBezTo>
                      <a:pt x="3035" y="20928"/>
                      <a:pt x="3034" y="20959"/>
                      <a:pt x="3036" y="20987"/>
                    </a:cubicBezTo>
                    <a:cubicBezTo>
                      <a:pt x="3062" y="21336"/>
                      <a:pt x="3392" y="21600"/>
                      <a:pt x="3772" y="21576"/>
                    </a:cubicBezTo>
                    <a:cubicBezTo>
                      <a:pt x="4152" y="21552"/>
                      <a:pt x="4439" y="21250"/>
                      <a:pt x="4413" y="20901"/>
                    </a:cubicBezTo>
                    <a:lnTo>
                      <a:pt x="3978" y="13648"/>
                    </a:lnTo>
                    <a:lnTo>
                      <a:pt x="4050" y="13648"/>
                    </a:lnTo>
                    <a:lnTo>
                      <a:pt x="4050" y="12058"/>
                    </a:lnTo>
                    <a:cubicBezTo>
                      <a:pt x="4149" y="11914"/>
                      <a:pt x="4212" y="11707"/>
                      <a:pt x="4212" y="11476"/>
                    </a:cubicBezTo>
                    <a:cubicBezTo>
                      <a:pt x="4212" y="11165"/>
                      <a:pt x="4099" y="10898"/>
                      <a:pt x="3936" y="10771"/>
                    </a:cubicBezTo>
                    <a:lnTo>
                      <a:pt x="3936" y="8838"/>
                    </a:lnTo>
                    <a:lnTo>
                      <a:pt x="5313" y="9664"/>
                    </a:lnTo>
                    <a:lnTo>
                      <a:pt x="10800" y="12955"/>
                    </a:lnTo>
                    <a:lnTo>
                      <a:pt x="16287" y="9664"/>
                    </a:lnTo>
                    <a:lnTo>
                      <a:pt x="21600" y="6477"/>
                    </a:lnTo>
                    <a:cubicBezTo>
                      <a:pt x="21600" y="6477"/>
                      <a:pt x="10800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4911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 flipH="1">
            <a:off x="2859242" y="540529"/>
            <a:ext cx="3477106" cy="3477106"/>
          </a:xfrm>
          <a:prstGeom prst="ellipse">
            <a:avLst/>
          </a:prstGeom>
          <a:solidFill>
            <a:schemeClr val="accent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Oval 2"/>
          <p:cNvSpPr/>
          <p:nvPr/>
        </p:nvSpPr>
        <p:spPr>
          <a:xfrm flipH="1">
            <a:off x="1580471" y="2840365"/>
            <a:ext cx="3477106" cy="3477106"/>
          </a:xfrm>
          <a:prstGeom prst="ellipse">
            <a:avLst/>
          </a:prstGeom>
          <a:solidFill>
            <a:schemeClr val="accent3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 flipH="1">
            <a:off x="4138011" y="2858927"/>
            <a:ext cx="3477106" cy="3477106"/>
          </a:xfrm>
          <a:prstGeom prst="ellipse">
            <a:avLst/>
          </a:prstGeom>
          <a:solidFill>
            <a:schemeClr val="accent4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Oval 4"/>
          <p:cNvSpPr/>
          <p:nvPr/>
        </p:nvSpPr>
        <p:spPr>
          <a:xfrm flipH="1">
            <a:off x="4245492" y="2840365"/>
            <a:ext cx="1983374" cy="1177269"/>
          </a:xfrm>
          <a:custGeom>
            <a:avLst/>
            <a:gdLst/>
            <a:ahLst/>
            <a:cxnLst/>
            <a:rect l="l" t="t" r="r" b="b"/>
            <a:pathLst>
              <a:path w="1828229" h="1085180">
                <a:moveTo>
                  <a:pt x="324744" y="0"/>
                </a:moveTo>
                <a:cubicBezTo>
                  <a:pt x="988546" y="0"/>
                  <a:pt x="1558085" y="403588"/>
                  <a:pt x="1801366" y="978770"/>
                </a:cubicBezTo>
                <a:lnTo>
                  <a:pt x="1828229" y="1052166"/>
                </a:lnTo>
                <a:lnTo>
                  <a:pt x="1826457" y="1052622"/>
                </a:lnTo>
                <a:cubicBezTo>
                  <a:pt x="1722134" y="1073969"/>
                  <a:pt x="1614119" y="1085180"/>
                  <a:pt x="1503485" y="1085180"/>
                </a:cubicBezTo>
                <a:cubicBezTo>
                  <a:pt x="839683" y="1085180"/>
                  <a:pt x="270145" y="681592"/>
                  <a:pt x="26863" y="106410"/>
                </a:cubicBezTo>
                <a:lnTo>
                  <a:pt x="0" y="33014"/>
                </a:lnTo>
                <a:lnTo>
                  <a:pt x="1773" y="32558"/>
                </a:lnTo>
                <a:cubicBezTo>
                  <a:pt x="106095" y="11211"/>
                  <a:pt x="214111" y="0"/>
                  <a:pt x="32474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Oval 6"/>
          <p:cNvSpPr/>
          <p:nvPr/>
        </p:nvSpPr>
        <p:spPr>
          <a:xfrm flipH="1">
            <a:off x="2966723" y="2840365"/>
            <a:ext cx="1983372" cy="1177269"/>
          </a:xfrm>
          <a:custGeom>
            <a:avLst/>
            <a:gdLst/>
            <a:ahLst/>
            <a:cxnLst/>
            <a:rect l="l" t="t" r="r" b="b"/>
            <a:pathLst>
              <a:path w="1828228" h="1085180">
                <a:moveTo>
                  <a:pt x="1503485" y="0"/>
                </a:moveTo>
                <a:cubicBezTo>
                  <a:pt x="1614119" y="0"/>
                  <a:pt x="1722134" y="11211"/>
                  <a:pt x="1826457" y="32558"/>
                </a:cubicBezTo>
                <a:lnTo>
                  <a:pt x="1828228" y="33014"/>
                </a:lnTo>
                <a:lnTo>
                  <a:pt x="1801365" y="106410"/>
                </a:lnTo>
                <a:cubicBezTo>
                  <a:pt x="1558084" y="681592"/>
                  <a:pt x="988545" y="1085180"/>
                  <a:pt x="324743" y="1085180"/>
                </a:cubicBezTo>
                <a:cubicBezTo>
                  <a:pt x="214110" y="1085180"/>
                  <a:pt x="106094" y="1073969"/>
                  <a:pt x="1772" y="1052622"/>
                </a:cubicBezTo>
                <a:lnTo>
                  <a:pt x="0" y="1052166"/>
                </a:lnTo>
                <a:lnTo>
                  <a:pt x="26863" y="978770"/>
                </a:lnTo>
                <a:cubicBezTo>
                  <a:pt x="270145" y="403588"/>
                  <a:pt x="839683" y="0"/>
                  <a:pt x="150348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Oval 6"/>
          <p:cNvSpPr/>
          <p:nvPr/>
        </p:nvSpPr>
        <p:spPr>
          <a:xfrm flipH="1">
            <a:off x="4138011" y="3403958"/>
            <a:ext cx="919567" cy="2349918"/>
          </a:xfrm>
          <a:custGeom>
            <a:avLst/>
            <a:gdLst/>
            <a:ahLst/>
            <a:cxnLst/>
            <a:rect l="l" t="t" r="r" b="b"/>
            <a:pathLst>
              <a:path w="847635" h="2166100">
                <a:moveTo>
                  <a:pt x="423818" y="0"/>
                </a:moveTo>
                <a:lnTo>
                  <a:pt x="481689" y="63675"/>
                </a:lnTo>
                <a:cubicBezTo>
                  <a:pt x="710303" y="340691"/>
                  <a:pt x="847635" y="695833"/>
                  <a:pt x="847635" y="1083050"/>
                </a:cubicBezTo>
                <a:cubicBezTo>
                  <a:pt x="847635" y="1470267"/>
                  <a:pt x="710303" y="1825409"/>
                  <a:pt x="481689" y="2102426"/>
                </a:cubicBezTo>
                <a:lnTo>
                  <a:pt x="423818" y="2166100"/>
                </a:lnTo>
                <a:lnTo>
                  <a:pt x="365947" y="2102426"/>
                </a:lnTo>
                <a:cubicBezTo>
                  <a:pt x="137332" y="1825409"/>
                  <a:pt x="0" y="1470267"/>
                  <a:pt x="0" y="1083050"/>
                </a:cubicBezTo>
                <a:cubicBezTo>
                  <a:pt x="0" y="695833"/>
                  <a:pt x="137332" y="340691"/>
                  <a:pt x="365947" y="6367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" name="Oval 6"/>
          <p:cNvSpPr/>
          <p:nvPr/>
        </p:nvSpPr>
        <p:spPr>
          <a:xfrm flipH="1">
            <a:off x="4245827" y="3407185"/>
            <a:ext cx="703933" cy="610450"/>
          </a:xfrm>
          <a:custGeom>
            <a:avLst/>
            <a:gdLst/>
            <a:ahLst/>
            <a:cxnLst/>
            <a:rect l="l" t="t" r="r" b="b"/>
            <a:pathLst>
              <a:path w="648869" h="562698">
                <a:moveTo>
                  <a:pt x="324435" y="0"/>
                </a:moveTo>
                <a:lnTo>
                  <a:pt x="382296" y="60690"/>
                </a:lnTo>
                <a:lnTo>
                  <a:pt x="382306" y="60701"/>
                </a:lnTo>
                <a:lnTo>
                  <a:pt x="382323" y="60724"/>
                </a:lnTo>
                <a:lnTo>
                  <a:pt x="508437" y="238110"/>
                </a:lnTo>
                <a:lnTo>
                  <a:pt x="590512" y="388164"/>
                </a:lnTo>
                <a:lnTo>
                  <a:pt x="608132" y="425906"/>
                </a:lnTo>
                <a:lnTo>
                  <a:pt x="633777" y="487604"/>
                </a:lnTo>
                <a:lnTo>
                  <a:pt x="648869" y="528840"/>
                </a:lnTo>
                <a:lnTo>
                  <a:pt x="621170" y="534144"/>
                </a:lnTo>
                <a:lnTo>
                  <a:pt x="515129" y="550328"/>
                </a:lnTo>
                <a:lnTo>
                  <a:pt x="472112" y="555241"/>
                </a:lnTo>
                <a:lnTo>
                  <a:pt x="324434" y="562698"/>
                </a:lnTo>
                <a:lnTo>
                  <a:pt x="176756" y="555241"/>
                </a:lnTo>
                <a:lnTo>
                  <a:pt x="133741" y="550328"/>
                </a:lnTo>
                <a:lnTo>
                  <a:pt x="27695" y="534144"/>
                </a:lnTo>
                <a:lnTo>
                  <a:pt x="0" y="528840"/>
                </a:lnTo>
                <a:lnTo>
                  <a:pt x="15091" y="487608"/>
                </a:lnTo>
                <a:lnTo>
                  <a:pt x="40737" y="425907"/>
                </a:lnTo>
                <a:lnTo>
                  <a:pt x="61882" y="380615"/>
                </a:lnTo>
                <a:lnTo>
                  <a:pt x="98694" y="309795"/>
                </a:lnTo>
                <a:lnTo>
                  <a:pt x="122160" y="267814"/>
                </a:lnTo>
                <a:lnTo>
                  <a:pt x="145126" y="231508"/>
                </a:lnTo>
                <a:lnTo>
                  <a:pt x="266550" y="60719"/>
                </a:lnTo>
                <a:lnTo>
                  <a:pt x="266564" y="60701"/>
                </a:lnTo>
                <a:lnTo>
                  <a:pt x="266585" y="60678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19050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3412869" y="1675336"/>
            <a:ext cx="2438475" cy="807001"/>
            <a:chOff x="3352763" y="1507696"/>
            <a:chExt cx="2438475" cy="807001"/>
          </a:xfrm>
        </p:grpSpPr>
        <p:sp>
          <p:nvSpPr>
            <p:cNvPr id="9" name="TextBox 8"/>
            <p:cNvSpPr txBox="1"/>
            <p:nvPr/>
          </p:nvSpPr>
          <p:spPr>
            <a:xfrm>
              <a:off x="3352763" y="1945365"/>
              <a:ext cx="2438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Franklin Gothic Medium"/>
                  <a:cs typeface="Franklin Gothic Medium"/>
                </a:rPr>
                <a:t>MASTERY</a:t>
              </a:r>
            </a:p>
          </p:txBody>
        </p:sp>
        <p:sp>
          <p:nvSpPr>
            <p:cNvPr id="10" name="AutoShape 1"/>
            <p:cNvSpPr>
              <a:spLocks/>
            </p:cNvSpPr>
            <p:nvPr/>
          </p:nvSpPr>
          <p:spPr bwMode="auto">
            <a:xfrm>
              <a:off x="4334118" y="1507696"/>
              <a:ext cx="434246" cy="338817"/>
            </a:xfrm>
            <a:custGeom>
              <a:avLst/>
              <a:gdLst/>
              <a:ahLst/>
              <a:cxnLst/>
              <a:rect l="0" t="0" r="r" b="b"/>
              <a:pathLst>
                <a:path w="20376" h="21600">
                  <a:moveTo>
                    <a:pt x="18391" y="12249"/>
                  </a:moveTo>
                  <a:cubicBezTo>
                    <a:pt x="18375" y="12249"/>
                    <a:pt x="18358" y="12252"/>
                    <a:pt x="18343" y="12259"/>
                  </a:cubicBezTo>
                  <a:lnTo>
                    <a:pt x="17665" y="12517"/>
                  </a:lnTo>
                  <a:lnTo>
                    <a:pt x="11210" y="14975"/>
                  </a:lnTo>
                  <a:lnTo>
                    <a:pt x="11131" y="11647"/>
                  </a:lnTo>
                  <a:lnTo>
                    <a:pt x="13249" y="10709"/>
                  </a:lnTo>
                  <a:lnTo>
                    <a:pt x="18377" y="8438"/>
                  </a:lnTo>
                  <a:cubicBezTo>
                    <a:pt x="18378" y="8438"/>
                    <a:pt x="18647" y="8357"/>
                    <a:pt x="18844" y="8630"/>
                  </a:cubicBezTo>
                  <a:cubicBezTo>
                    <a:pt x="19035" y="8895"/>
                    <a:pt x="19130" y="9417"/>
                    <a:pt x="19119" y="10139"/>
                  </a:cubicBezTo>
                  <a:cubicBezTo>
                    <a:pt x="19086" y="12162"/>
                    <a:pt x="18416" y="12246"/>
                    <a:pt x="18391" y="12249"/>
                  </a:cubicBezTo>
                  <a:close/>
                  <a:moveTo>
                    <a:pt x="17896" y="16739"/>
                  </a:moveTo>
                  <a:cubicBezTo>
                    <a:pt x="17907" y="16888"/>
                    <a:pt x="17920" y="17024"/>
                    <a:pt x="17932" y="17127"/>
                  </a:cubicBezTo>
                  <a:lnTo>
                    <a:pt x="8943" y="20163"/>
                  </a:lnTo>
                  <a:lnTo>
                    <a:pt x="9022" y="16859"/>
                  </a:lnTo>
                  <a:lnTo>
                    <a:pt x="10944" y="16323"/>
                  </a:lnTo>
                  <a:lnTo>
                    <a:pt x="11227" y="16416"/>
                  </a:lnTo>
                  <a:lnTo>
                    <a:pt x="12291" y="15947"/>
                  </a:lnTo>
                  <a:lnTo>
                    <a:pt x="17194" y="14578"/>
                  </a:lnTo>
                  <a:lnTo>
                    <a:pt x="18134" y="14316"/>
                  </a:lnTo>
                  <a:cubicBezTo>
                    <a:pt x="17833" y="15062"/>
                    <a:pt x="17846" y="16083"/>
                    <a:pt x="17896" y="16739"/>
                  </a:cubicBezTo>
                  <a:close/>
                  <a:moveTo>
                    <a:pt x="8549" y="20159"/>
                  </a:moveTo>
                  <a:lnTo>
                    <a:pt x="1416" y="17443"/>
                  </a:lnTo>
                  <a:cubicBezTo>
                    <a:pt x="1403" y="17438"/>
                    <a:pt x="1385" y="17434"/>
                    <a:pt x="1371" y="17433"/>
                  </a:cubicBezTo>
                  <a:cubicBezTo>
                    <a:pt x="1343" y="17431"/>
                    <a:pt x="673" y="17347"/>
                    <a:pt x="640" y="15324"/>
                  </a:cubicBezTo>
                  <a:cubicBezTo>
                    <a:pt x="629" y="14601"/>
                    <a:pt x="724" y="14079"/>
                    <a:pt x="915" y="13814"/>
                  </a:cubicBezTo>
                  <a:cubicBezTo>
                    <a:pt x="1037" y="13644"/>
                    <a:pt x="1181" y="13609"/>
                    <a:pt x="1280" y="13609"/>
                  </a:cubicBezTo>
                  <a:cubicBezTo>
                    <a:pt x="1332" y="13609"/>
                    <a:pt x="1369" y="13618"/>
                    <a:pt x="1372" y="13618"/>
                  </a:cubicBezTo>
                  <a:cubicBezTo>
                    <a:pt x="1372" y="13618"/>
                    <a:pt x="1372" y="13618"/>
                    <a:pt x="1372" y="13618"/>
                  </a:cubicBezTo>
                  <a:lnTo>
                    <a:pt x="8628" y="16831"/>
                  </a:lnTo>
                  <a:cubicBezTo>
                    <a:pt x="8628" y="16831"/>
                    <a:pt x="8549" y="20159"/>
                    <a:pt x="8549" y="20159"/>
                  </a:cubicBezTo>
                  <a:close/>
                  <a:moveTo>
                    <a:pt x="1260" y="4955"/>
                  </a:moveTo>
                  <a:cubicBezTo>
                    <a:pt x="1248" y="4233"/>
                    <a:pt x="1343" y="3711"/>
                    <a:pt x="1535" y="3445"/>
                  </a:cubicBezTo>
                  <a:cubicBezTo>
                    <a:pt x="1656" y="3276"/>
                    <a:pt x="1800" y="3240"/>
                    <a:pt x="1899" y="3240"/>
                  </a:cubicBezTo>
                  <a:cubicBezTo>
                    <a:pt x="1951" y="3240"/>
                    <a:pt x="1988" y="3250"/>
                    <a:pt x="1991" y="3250"/>
                  </a:cubicBezTo>
                  <a:lnTo>
                    <a:pt x="6832" y="5393"/>
                  </a:lnTo>
                  <a:lnTo>
                    <a:pt x="9247" y="6463"/>
                  </a:lnTo>
                  <a:lnTo>
                    <a:pt x="9168" y="9790"/>
                  </a:lnTo>
                  <a:lnTo>
                    <a:pt x="2392" y="7210"/>
                  </a:lnTo>
                  <a:lnTo>
                    <a:pt x="2035" y="7074"/>
                  </a:lnTo>
                  <a:cubicBezTo>
                    <a:pt x="2022" y="7069"/>
                    <a:pt x="2004" y="7066"/>
                    <a:pt x="1990" y="7065"/>
                  </a:cubicBezTo>
                  <a:cubicBezTo>
                    <a:pt x="1962" y="7062"/>
                    <a:pt x="1292" y="6978"/>
                    <a:pt x="1260" y="4955"/>
                  </a:cubicBezTo>
                  <a:close/>
                  <a:moveTo>
                    <a:pt x="1625" y="9132"/>
                  </a:moveTo>
                  <a:lnTo>
                    <a:pt x="2564" y="9394"/>
                  </a:lnTo>
                  <a:lnTo>
                    <a:pt x="8621" y="11085"/>
                  </a:lnTo>
                  <a:lnTo>
                    <a:pt x="9150" y="11232"/>
                  </a:lnTo>
                  <a:lnTo>
                    <a:pt x="10736" y="11675"/>
                  </a:lnTo>
                  <a:lnTo>
                    <a:pt x="10814" y="14979"/>
                  </a:lnTo>
                  <a:lnTo>
                    <a:pt x="2634" y="12215"/>
                  </a:lnTo>
                  <a:lnTo>
                    <a:pt x="1827" y="11943"/>
                  </a:lnTo>
                  <a:cubicBezTo>
                    <a:pt x="1839" y="11840"/>
                    <a:pt x="1852" y="11704"/>
                    <a:pt x="1863" y="11555"/>
                  </a:cubicBezTo>
                  <a:cubicBezTo>
                    <a:pt x="1912" y="10899"/>
                    <a:pt x="1925" y="9878"/>
                    <a:pt x="1625" y="9132"/>
                  </a:cubicBezTo>
                  <a:close/>
                  <a:moveTo>
                    <a:pt x="9641" y="6490"/>
                  </a:moveTo>
                  <a:lnTo>
                    <a:pt x="11507" y="5970"/>
                  </a:lnTo>
                  <a:lnTo>
                    <a:pt x="17814" y="4210"/>
                  </a:lnTo>
                  <a:lnTo>
                    <a:pt x="18753" y="3947"/>
                  </a:lnTo>
                  <a:cubicBezTo>
                    <a:pt x="18453" y="4693"/>
                    <a:pt x="18465" y="5715"/>
                    <a:pt x="18515" y="6371"/>
                  </a:cubicBezTo>
                  <a:cubicBezTo>
                    <a:pt x="18526" y="6519"/>
                    <a:pt x="18539" y="6655"/>
                    <a:pt x="18551" y="6758"/>
                  </a:cubicBezTo>
                  <a:lnTo>
                    <a:pt x="17522" y="7105"/>
                  </a:lnTo>
                  <a:lnTo>
                    <a:pt x="9562" y="9794"/>
                  </a:lnTo>
                  <a:cubicBezTo>
                    <a:pt x="9562" y="9794"/>
                    <a:pt x="9641" y="6490"/>
                    <a:pt x="9641" y="6490"/>
                  </a:cubicBezTo>
                  <a:close/>
                  <a:moveTo>
                    <a:pt x="18923" y="6525"/>
                  </a:moveTo>
                  <a:cubicBezTo>
                    <a:pt x="18841" y="5684"/>
                    <a:pt x="18829" y="4235"/>
                    <a:pt x="19404" y="3749"/>
                  </a:cubicBezTo>
                  <a:cubicBezTo>
                    <a:pt x="19415" y="3740"/>
                    <a:pt x="19422" y="3727"/>
                    <a:pt x="19431" y="3716"/>
                  </a:cubicBezTo>
                  <a:cubicBezTo>
                    <a:pt x="19902" y="3512"/>
                    <a:pt x="20227" y="3225"/>
                    <a:pt x="19972" y="2839"/>
                  </a:cubicBezTo>
                  <a:lnTo>
                    <a:pt x="13033" y="0"/>
                  </a:lnTo>
                  <a:lnTo>
                    <a:pt x="1798" y="2121"/>
                  </a:lnTo>
                  <a:cubicBezTo>
                    <a:pt x="1798" y="2121"/>
                    <a:pt x="511" y="2371"/>
                    <a:pt x="626" y="5085"/>
                  </a:cubicBezTo>
                  <a:cubicBezTo>
                    <a:pt x="689" y="6563"/>
                    <a:pt x="1030" y="7288"/>
                    <a:pt x="1328" y="7645"/>
                  </a:cubicBezTo>
                  <a:lnTo>
                    <a:pt x="406" y="8023"/>
                  </a:lnTo>
                  <a:cubicBezTo>
                    <a:pt x="150" y="8409"/>
                    <a:pt x="476" y="8695"/>
                    <a:pt x="946" y="8899"/>
                  </a:cubicBezTo>
                  <a:cubicBezTo>
                    <a:pt x="955" y="8911"/>
                    <a:pt x="963" y="8924"/>
                    <a:pt x="973" y="8932"/>
                  </a:cubicBezTo>
                  <a:cubicBezTo>
                    <a:pt x="1548" y="9420"/>
                    <a:pt x="1537" y="10868"/>
                    <a:pt x="1455" y="11709"/>
                  </a:cubicBezTo>
                  <a:cubicBezTo>
                    <a:pt x="-611" y="12506"/>
                    <a:pt x="130" y="12765"/>
                    <a:pt x="130" y="12765"/>
                  </a:cubicBezTo>
                  <a:lnTo>
                    <a:pt x="584" y="12914"/>
                  </a:lnTo>
                  <a:cubicBezTo>
                    <a:pt x="265" y="13305"/>
                    <a:pt x="-52" y="14047"/>
                    <a:pt x="8" y="15454"/>
                  </a:cubicBezTo>
                  <a:cubicBezTo>
                    <a:pt x="123" y="18168"/>
                    <a:pt x="1179" y="18355"/>
                    <a:pt x="1179" y="18355"/>
                  </a:cubicBezTo>
                  <a:lnTo>
                    <a:pt x="8532" y="21600"/>
                  </a:lnTo>
                  <a:lnTo>
                    <a:pt x="19629" y="17950"/>
                  </a:lnTo>
                  <a:cubicBezTo>
                    <a:pt x="19629" y="17950"/>
                    <a:pt x="20371" y="17690"/>
                    <a:pt x="18305" y="16893"/>
                  </a:cubicBezTo>
                  <a:cubicBezTo>
                    <a:pt x="18222" y="16053"/>
                    <a:pt x="18210" y="14605"/>
                    <a:pt x="18786" y="14117"/>
                  </a:cubicBezTo>
                  <a:cubicBezTo>
                    <a:pt x="18797" y="14108"/>
                    <a:pt x="18805" y="14095"/>
                    <a:pt x="18813" y="14084"/>
                  </a:cubicBezTo>
                  <a:cubicBezTo>
                    <a:pt x="19284" y="13880"/>
                    <a:pt x="19609" y="13593"/>
                    <a:pt x="19353" y="13207"/>
                  </a:cubicBezTo>
                  <a:lnTo>
                    <a:pt x="18871" y="13010"/>
                  </a:lnTo>
                  <a:cubicBezTo>
                    <a:pt x="19193" y="12746"/>
                    <a:pt x="19676" y="12058"/>
                    <a:pt x="19751" y="10270"/>
                  </a:cubicBezTo>
                  <a:cubicBezTo>
                    <a:pt x="19804" y="9039"/>
                    <a:pt x="19567" y="8319"/>
                    <a:pt x="19294" y="7895"/>
                  </a:cubicBezTo>
                  <a:lnTo>
                    <a:pt x="20247" y="7581"/>
                  </a:lnTo>
                  <a:cubicBezTo>
                    <a:pt x="20247" y="7582"/>
                    <a:pt x="20989" y="7322"/>
                    <a:pt x="18923" y="6525"/>
                  </a:cubicBezTo>
                  <a:close/>
                  <a:moveTo>
                    <a:pt x="18923" y="6525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62448" y="4164408"/>
            <a:ext cx="2438475" cy="802404"/>
            <a:chOff x="4893554" y="3966288"/>
            <a:chExt cx="2438475" cy="802404"/>
          </a:xfrm>
        </p:grpSpPr>
        <p:sp>
          <p:nvSpPr>
            <p:cNvPr id="11" name="TextBox 10"/>
            <p:cNvSpPr txBox="1"/>
            <p:nvPr/>
          </p:nvSpPr>
          <p:spPr>
            <a:xfrm>
              <a:off x="4893554" y="4399360"/>
              <a:ext cx="2438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Franklin Gothic Medium"/>
                  <a:cs typeface="Franklin Gothic Medium"/>
                </a:rPr>
                <a:t>MEASUREMENT</a:t>
              </a:r>
              <a:endParaRPr lang="en-US" sz="2000" dirty="0">
                <a:solidFill>
                  <a:schemeClr val="bg1"/>
                </a:solidFill>
                <a:latin typeface="Franklin Gothic Medium"/>
                <a:cs typeface="Franklin Gothic Medium"/>
              </a:endParaRPr>
            </a:p>
          </p:txBody>
        </p:sp>
        <p:grpSp>
          <p:nvGrpSpPr>
            <p:cNvPr id="13" name="Gruppieren 635"/>
            <p:cNvGrpSpPr>
              <a:grpSpLocks noChangeAspect="1"/>
            </p:cNvGrpSpPr>
            <p:nvPr/>
          </p:nvGrpSpPr>
          <p:grpSpPr>
            <a:xfrm>
              <a:off x="5880916" y="3966288"/>
              <a:ext cx="302950" cy="348678"/>
              <a:chOff x="4691063" y="971550"/>
              <a:chExt cx="420687" cy="484188"/>
            </a:xfrm>
            <a:solidFill>
              <a:srgbClr val="FFFFFF"/>
            </a:solidFill>
          </p:grpSpPr>
          <p:sp>
            <p:nvSpPr>
              <p:cNvPr id="14" name="Freeform 18"/>
              <p:cNvSpPr>
                <a:spLocks/>
              </p:cNvSpPr>
              <p:nvPr/>
            </p:nvSpPr>
            <p:spPr bwMode="auto">
              <a:xfrm>
                <a:off x="4984750" y="1054100"/>
                <a:ext cx="104775" cy="341313"/>
              </a:xfrm>
              <a:custGeom>
                <a:avLst/>
                <a:gdLst>
                  <a:gd name="T0" fmla="*/ 8 w 28"/>
                  <a:gd name="T1" fmla="*/ 91 h 91"/>
                  <a:gd name="T2" fmla="*/ 20 w 28"/>
                  <a:gd name="T3" fmla="*/ 91 h 91"/>
                  <a:gd name="T4" fmla="*/ 28 w 28"/>
                  <a:gd name="T5" fmla="*/ 83 h 91"/>
                  <a:gd name="T6" fmla="*/ 28 w 28"/>
                  <a:gd name="T7" fmla="*/ 8 h 91"/>
                  <a:gd name="T8" fmla="*/ 20 w 28"/>
                  <a:gd name="T9" fmla="*/ 0 h 91"/>
                  <a:gd name="T10" fmla="*/ 8 w 28"/>
                  <a:gd name="T11" fmla="*/ 0 h 91"/>
                  <a:gd name="T12" fmla="*/ 0 w 28"/>
                  <a:gd name="T13" fmla="*/ 8 h 91"/>
                  <a:gd name="T14" fmla="*/ 0 w 28"/>
                  <a:gd name="T15" fmla="*/ 83 h 91"/>
                  <a:gd name="T16" fmla="*/ 8 w 28"/>
                  <a:gd name="T17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91">
                    <a:moveTo>
                      <a:pt x="8" y="91"/>
                    </a:moveTo>
                    <a:cubicBezTo>
                      <a:pt x="20" y="91"/>
                      <a:pt x="20" y="91"/>
                      <a:pt x="20" y="91"/>
                    </a:cubicBezTo>
                    <a:cubicBezTo>
                      <a:pt x="24" y="91"/>
                      <a:pt x="28" y="87"/>
                      <a:pt x="28" y="8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4"/>
                      <a:pt x="24" y="0"/>
                      <a:pt x="2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7"/>
                      <a:pt x="3" y="91"/>
                      <a:pt x="8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Freeform 19"/>
              <p:cNvSpPr>
                <a:spLocks/>
              </p:cNvSpPr>
              <p:nvPr/>
            </p:nvSpPr>
            <p:spPr bwMode="auto">
              <a:xfrm>
                <a:off x="4714875" y="1139825"/>
                <a:ext cx="104775" cy="255588"/>
              </a:xfrm>
              <a:custGeom>
                <a:avLst/>
                <a:gdLst>
                  <a:gd name="T0" fmla="*/ 8 w 28"/>
                  <a:gd name="T1" fmla="*/ 68 h 68"/>
                  <a:gd name="T2" fmla="*/ 20 w 28"/>
                  <a:gd name="T3" fmla="*/ 68 h 68"/>
                  <a:gd name="T4" fmla="*/ 28 w 28"/>
                  <a:gd name="T5" fmla="*/ 60 h 68"/>
                  <a:gd name="T6" fmla="*/ 28 w 28"/>
                  <a:gd name="T7" fmla="*/ 8 h 68"/>
                  <a:gd name="T8" fmla="*/ 20 w 28"/>
                  <a:gd name="T9" fmla="*/ 0 h 68"/>
                  <a:gd name="T10" fmla="*/ 8 w 28"/>
                  <a:gd name="T11" fmla="*/ 0 h 68"/>
                  <a:gd name="T12" fmla="*/ 0 w 28"/>
                  <a:gd name="T13" fmla="*/ 8 h 68"/>
                  <a:gd name="T14" fmla="*/ 0 w 28"/>
                  <a:gd name="T15" fmla="*/ 60 h 68"/>
                  <a:gd name="T16" fmla="*/ 8 w 28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68">
                    <a:moveTo>
                      <a:pt x="8" y="68"/>
                    </a:moveTo>
                    <a:cubicBezTo>
                      <a:pt x="20" y="68"/>
                      <a:pt x="20" y="68"/>
                      <a:pt x="20" y="68"/>
                    </a:cubicBezTo>
                    <a:cubicBezTo>
                      <a:pt x="24" y="68"/>
                      <a:pt x="28" y="64"/>
                      <a:pt x="28" y="60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4"/>
                      <a:pt x="24" y="0"/>
                      <a:pt x="2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4"/>
                      <a:pt x="4" y="68"/>
                      <a:pt x="8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Freeform 20"/>
              <p:cNvSpPr>
                <a:spLocks/>
              </p:cNvSpPr>
              <p:nvPr/>
            </p:nvSpPr>
            <p:spPr bwMode="auto">
              <a:xfrm>
                <a:off x="4849813" y="971550"/>
                <a:ext cx="104775" cy="423863"/>
              </a:xfrm>
              <a:custGeom>
                <a:avLst/>
                <a:gdLst>
                  <a:gd name="T0" fmla="*/ 8 w 28"/>
                  <a:gd name="T1" fmla="*/ 113 h 113"/>
                  <a:gd name="T2" fmla="*/ 20 w 28"/>
                  <a:gd name="T3" fmla="*/ 113 h 113"/>
                  <a:gd name="T4" fmla="*/ 28 w 28"/>
                  <a:gd name="T5" fmla="*/ 107 h 113"/>
                  <a:gd name="T6" fmla="*/ 28 w 28"/>
                  <a:gd name="T7" fmla="*/ 6 h 113"/>
                  <a:gd name="T8" fmla="*/ 20 w 28"/>
                  <a:gd name="T9" fmla="*/ 0 h 113"/>
                  <a:gd name="T10" fmla="*/ 8 w 28"/>
                  <a:gd name="T11" fmla="*/ 0 h 113"/>
                  <a:gd name="T12" fmla="*/ 0 w 28"/>
                  <a:gd name="T13" fmla="*/ 6 h 113"/>
                  <a:gd name="T14" fmla="*/ 0 w 28"/>
                  <a:gd name="T15" fmla="*/ 107 h 113"/>
                  <a:gd name="T16" fmla="*/ 8 w 28"/>
                  <a:gd name="T17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113">
                    <a:moveTo>
                      <a:pt x="8" y="113"/>
                    </a:moveTo>
                    <a:cubicBezTo>
                      <a:pt x="20" y="113"/>
                      <a:pt x="20" y="113"/>
                      <a:pt x="20" y="113"/>
                    </a:cubicBezTo>
                    <a:cubicBezTo>
                      <a:pt x="24" y="113"/>
                      <a:pt x="28" y="110"/>
                      <a:pt x="28" y="10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2"/>
                      <a:pt x="24" y="0"/>
                      <a:pt x="2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10"/>
                      <a:pt x="3" y="113"/>
                      <a:pt x="8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>
                <a:off x="4691063" y="1422400"/>
                <a:ext cx="420687" cy="33338"/>
              </a:xfrm>
              <a:custGeom>
                <a:avLst/>
                <a:gdLst>
                  <a:gd name="T0" fmla="*/ 110 w 112"/>
                  <a:gd name="T1" fmla="*/ 0 h 9"/>
                  <a:gd name="T2" fmla="*/ 2 w 112"/>
                  <a:gd name="T3" fmla="*/ 0 h 9"/>
                  <a:gd name="T4" fmla="*/ 0 w 112"/>
                  <a:gd name="T5" fmla="*/ 3 h 9"/>
                  <a:gd name="T6" fmla="*/ 0 w 112"/>
                  <a:gd name="T7" fmla="*/ 5 h 9"/>
                  <a:gd name="T8" fmla="*/ 2 w 112"/>
                  <a:gd name="T9" fmla="*/ 9 h 9"/>
                  <a:gd name="T10" fmla="*/ 110 w 112"/>
                  <a:gd name="T11" fmla="*/ 9 h 9"/>
                  <a:gd name="T12" fmla="*/ 112 w 112"/>
                  <a:gd name="T13" fmla="*/ 5 h 9"/>
                  <a:gd name="T14" fmla="*/ 112 w 112"/>
                  <a:gd name="T15" fmla="*/ 3 h 9"/>
                  <a:gd name="T16" fmla="*/ 110 w 112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9">
                    <a:moveTo>
                      <a:pt x="1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1" y="9"/>
                      <a:pt x="2" y="9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11" y="9"/>
                      <a:pt x="112" y="7"/>
                      <a:pt x="112" y="5"/>
                    </a:cubicBezTo>
                    <a:cubicBezTo>
                      <a:pt x="112" y="3"/>
                      <a:pt x="112" y="3"/>
                      <a:pt x="112" y="3"/>
                    </a:cubicBezTo>
                    <a:cubicBezTo>
                      <a:pt x="112" y="1"/>
                      <a:pt x="111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908915" y="4224200"/>
            <a:ext cx="2438475" cy="773092"/>
            <a:chOff x="1794615" y="3995600"/>
            <a:chExt cx="2438475" cy="773092"/>
          </a:xfrm>
        </p:grpSpPr>
        <p:sp>
          <p:nvSpPr>
            <p:cNvPr id="12" name="TextBox 11"/>
            <p:cNvSpPr txBox="1"/>
            <p:nvPr/>
          </p:nvSpPr>
          <p:spPr>
            <a:xfrm>
              <a:off x="1794615" y="4399360"/>
              <a:ext cx="2438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Franklin Gothic Medium"/>
                  <a:cs typeface="Franklin Gothic Medium"/>
                </a:rPr>
                <a:t>MEANING</a:t>
              </a:r>
              <a:endParaRPr lang="en-US" sz="2000" dirty="0">
                <a:solidFill>
                  <a:schemeClr val="bg1"/>
                </a:solidFill>
                <a:latin typeface="Franklin Gothic Medium"/>
                <a:cs typeface="Franklin Gothic Medium"/>
              </a:endParaRPr>
            </a:p>
          </p:txBody>
        </p: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2821810" y="3995600"/>
              <a:ext cx="501829" cy="312143"/>
              <a:chOff x="9460070" y="8525606"/>
              <a:chExt cx="913423" cy="568160"/>
            </a:xfrm>
            <a:solidFill>
              <a:srgbClr val="FFFFFF"/>
            </a:solidFill>
          </p:grpSpPr>
          <p:sp>
            <p:nvSpPr>
              <p:cNvPr id="19" name="AutoShape 1"/>
              <p:cNvSpPr>
                <a:spLocks/>
              </p:cNvSpPr>
              <p:nvPr/>
            </p:nvSpPr>
            <p:spPr bwMode="auto">
              <a:xfrm>
                <a:off x="9682058" y="8838171"/>
                <a:ext cx="463990" cy="2297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0"/>
                    </a:moveTo>
                    <a:lnTo>
                      <a:pt x="10800" y="8149"/>
                    </a:lnTo>
                    <a:lnTo>
                      <a:pt x="0" y="0"/>
                    </a:lnTo>
                    <a:lnTo>
                      <a:pt x="0" y="8583"/>
                    </a:lnTo>
                    <a:cubicBezTo>
                      <a:pt x="0" y="8590"/>
                      <a:pt x="0" y="8596"/>
                      <a:pt x="0" y="8603"/>
                    </a:cubicBezTo>
                    <a:cubicBezTo>
                      <a:pt x="0" y="15782"/>
                      <a:pt x="4835" y="21600"/>
                      <a:pt x="10800" y="21600"/>
                    </a:cubicBezTo>
                    <a:cubicBezTo>
                      <a:pt x="16765" y="21600"/>
                      <a:pt x="21600" y="15782"/>
                      <a:pt x="21600" y="8603"/>
                    </a:cubicBezTo>
                    <a:cubicBezTo>
                      <a:pt x="21600" y="8596"/>
                      <a:pt x="21600" y="8590"/>
                      <a:pt x="21600" y="8583"/>
                    </a:cubicBezTo>
                    <a:cubicBezTo>
                      <a:pt x="21600" y="8583"/>
                      <a:pt x="21600" y="0"/>
                      <a:pt x="21600" y="0"/>
                    </a:cubicBezTo>
                    <a:close/>
                    <a:moveTo>
                      <a:pt x="2160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AutoShape 3"/>
              <p:cNvSpPr>
                <a:spLocks/>
              </p:cNvSpPr>
              <p:nvPr/>
            </p:nvSpPr>
            <p:spPr bwMode="auto">
              <a:xfrm>
                <a:off x="9460070" y="8525606"/>
                <a:ext cx="913423" cy="56816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78">
                    <a:moveTo>
                      <a:pt x="10800" y="0"/>
                    </a:moveTo>
                    <a:lnTo>
                      <a:pt x="0" y="6477"/>
                    </a:lnTo>
                    <a:lnTo>
                      <a:pt x="3505" y="8580"/>
                    </a:lnTo>
                    <a:lnTo>
                      <a:pt x="3505" y="10778"/>
                    </a:lnTo>
                    <a:cubicBezTo>
                      <a:pt x="3346" y="10907"/>
                      <a:pt x="3237" y="11171"/>
                      <a:pt x="3237" y="11476"/>
                    </a:cubicBezTo>
                    <a:cubicBezTo>
                      <a:pt x="3237" y="11707"/>
                      <a:pt x="3300" y="11914"/>
                      <a:pt x="3399" y="12058"/>
                    </a:cubicBezTo>
                    <a:lnTo>
                      <a:pt x="3399" y="13648"/>
                    </a:lnTo>
                    <a:lnTo>
                      <a:pt x="3478" y="13648"/>
                    </a:lnTo>
                    <a:lnTo>
                      <a:pt x="3036" y="20901"/>
                    </a:lnTo>
                    <a:cubicBezTo>
                      <a:pt x="3035" y="20928"/>
                      <a:pt x="3034" y="20959"/>
                      <a:pt x="3036" y="20987"/>
                    </a:cubicBezTo>
                    <a:cubicBezTo>
                      <a:pt x="3062" y="21336"/>
                      <a:pt x="3392" y="21600"/>
                      <a:pt x="3772" y="21576"/>
                    </a:cubicBezTo>
                    <a:cubicBezTo>
                      <a:pt x="4152" y="21552"/>
                      <a:pt x="4439" y="21250"/>
                      <a:pt x="4413" y="20901"/>
                    </a:cubicBezTo>
                    <a:lnTo>
                      <a:pt x="3978" y="13648"/>
                    </a:lnTo>
                    <a:lnTo>
                      <a:pt x="4050" y="13648"/>
                    </a:lnTo>
                    <a:lnTo>
                      <a:pt x="4050" y="12058"/>
                    </a:lnTo>
                    <a:cubicBezTo>
                      <a:pt x="4149" y="11914"/>
                      <a:pt x="4212" y="11707"/>
                      <a:pt x="4212" y="11476"/>
                    </a:cubicBezTo>
                    <a:cubicBezTo>
                      <a:pt x="4212" y="11165"/>
                      <a:pt x="4099" y="10898"/>
                      <a:pt x="3936" y="10771"/>
                    </a:cubicBezTo>
                    <a:lnTo>
                      <a:pt x="3936" y="8838"/>
                    </a:lnTo>
                    <a:lnTo>
                      <a:pt x="5313" y="9664"/>
                    </a:lnTo>
                    <a:lnTo>
                      <a:pt x="10800" y="12955"/>
                    </a:lnTo>
                    <a:lnTo>
                      <a:pt x="16287" y="9664"/>
                    </a:lnTo>
                    <a:lnTo>
                      <a:pt x="21600" y="6477"/>
                    </a:lnTo>
                    <a:cubicBezTo>
                      <a:pt x="21600" y="6477"/>
                      <a:pt x="10800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21170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834" y="1066801"/>
            <a:ext cx="8752332" cy="5664200"/>
          </a:xfrm>
          <a:prstGeom prst="rect">
            <a:avLst/>
          </a:prstGeom>
          <a:noFill/>
        </p:spPr>
        <p:txBody>
          <a:bodyPr wrap="square" numCol="4" rtlCol="0">
            <a:noAutofit/>
          </a:bodyPr>
          <a:lstStyle>
            <a:defPPr>
              <a:defRPr lang="en-US"/>
            </a:defPPr>
            <a:lvl1pPr>
              <a:defRPr sz="1100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Active Learning </a:t>
            </a:r>
          </a:p>
          <a:p>
            <a:r>
              <a:rPr lang="en-US" dirty="0"/>
              <a:t>Active Listening </a:t>
            </a:r>
          </a:p>
          <a:p>
            <a:r>
              <a:rPr lang="en-US" dirty="0"/>
              <a:t>Critical Thinking </a:t>
            </a:r>
          </a:p>
          <a:p>
            <a:r>
              <a:rPr lang="en-US" dirty="0"/>
              <a:t>Learning Strategies </a:t>
            </a:r>
          </a:p>
          <a:p>
            <a:r>
              <a:rPr lang="en-US" dirty="0"/>
              <a:t>Agreeable</a:t>
            </a:r>
          </a:p>
          <a:p>
            <a:r>
              <a:rPr lang="en-US" dirty="0"/>
              <a:t>Monitoring </a:t>
            </a:r>
          </a:p>
          <a:p>
            <a:r>
              <a:rPr lang="en-US" dirty="0"/>
              <a:t>Reading Comprehension </a:t>
            </a:r>
          </a:p>
          <a:p>
            <a:r>
              <a:rPr lang="en-US" dirty="0"/>
              <a:t>conscientiousness</a:t>
            </a:r>
          </a:p>
          <a:p>
            <a:r>
              <a:rPr lang="en-US" dirty="0"/>
              <a:t>Speaking</a:t>
            </a:r>
          </a:p>
          <a:p>
            <a:r>
              <a:rPr lang="en-US" dirty="0"/>
              <a:t>CRITICAL THINKING &amp; PROBLEM SOLVING</a:t>
            </a:r>
          </a:p>
          <a:p>
            <a:r>
              <a:rPr lang="en-US" dirty="0"/>
              <a:t>Writing </a:t>
            </a:r>
          </a:p>
          <a:p>
            <a:r>
              <a:rPr lang="en-US" dirty="0"/>
              <a:t>Social Skills </a:t>
            </a:r>
          </a:p>
          <a:p>
            <a:r>
              <a:rPr lang="en-US" dirty="0"/>
              <a:t>Coordination </a:t>
            </a:r>
          </a:p>
          <a:p>
            <a:r>
              <a:rPr lang="en-US" dirty="0"/>
              <a:t>Instructing </a:t>
            </a:r>
          </a:p>
          <a:p>
            <a:r>
              <a:rPr lang="en-US" dirty="0"/>
              <a:t>Negotiation </a:t>
            </a:r>
          </a:p>
          <a:p>
            <a:r>
              <a:rPr lang="en-US" dirty="0"/>
              <a:t>Persuasion </a:t>
            </a:r>
          </a:p>
          <a:p>
            <a:r>
              <a:rPr lang="en-US" dirty="0"/>
              <a:t>Service Orientation </a:t>
            </a:r>
          </a:p>
          <a:p>
            <a:r>
              <a:rPr lang="en-US" dirty="0"/>
              <a:t>Social Perceptiveness </a:t>
            </a:r>
          </a:p>
          <a:p>
            <a:r>
              <a:rPr lang="en-US" dirty="0"/>
              <a:t>Complex Problem Solving </a:t>
            </a:r>
          </a:p>
          <a:p>
            <a:r>
              <a:rPr lang="en-US" dirty="0"/>
              <a:t>Technical Skills </a:t>
            </a:r>
          </a:p>
          <a:p>
            <a:r>
              <a:rPr lang="en-US" dirty="0"/>
              <a:t>Equipment Maintenance </a:t>
            </a:r>
          </a:p>
          <a:p>
            <a:r>
              <a:rPr lang="en-US" dirty="0"/>
              <a:t>Equipment Selection </a:t>
            </a:r>
          </a:p>
          <a:p>
            <a:r>
              <a:rPr lang="en-US" dirty="0"/>
              <a:t>Installation </a:t>
            </a:r>
          </a:p>
          <a:p>
            <a:r>
              <a:rPr lang="en-US" dirty="0"/>
              <a:t>EXPERT COMMUNICATION</a:t>
            </a:r>
          </a:p>
          <a:p>
            <a:r>
              <a:rPr lang="en-US" dirty="0"/>
              <a:t>Operation Monitoring </a:t>
            </a:r>
          </a:p>
          <a:p>
            <a:r>
              <a:rPr lang="en-US" dirty="0"/>
              <a:t>Operation and Control </a:t>
            </a:r>
          </a:p>
          <a:p>
            <a:r>
              <a:rPr lang="en-US" dirty="0"/>
              <a:t>Operations Analysis </a:t>
            </a:r>
          </a:p>
          <a:p>
            <a:r>
              <a:rPr lang="en-US" dirty="0"/>
              <a:t>Programming </a:t>
            </a:r>
          </a:p>
          <a:p>
            <a:r>
              <a:rPr lang="en-US" dirty="0"/>
              <a:t>Quality Control Analysis </a:t>
            </a:r>
          </a:p>
          <a:p>
            <a:r>
              <a:rPr lang="en-US" dirty="0"/>
              <a:t>Repairing </a:t>
            </a:r>
          </a:p>
          <a:p>
            <a:r>
              <a:rPr lang="en-US" dirty="0"/>
              <a:t>Technology Design </a:t>
            </a:r>
          </a:p>
          <a:p>
            <a:r>
              <a:rPr lang="en-US" dirty="0"/>
              <a:t>Troubleshooting </a:t>
            </a:r>
          </a:p>
          <a:p>
            <a:r>
              <a:rPr lang="en-US" dirty="0"/>
              <a:t>System Skills </a:t>
            </a:r>
          </a:p>
          <a:p>
            <a:r>
              <a:rPr lang="en-US" dirty="0"/>
              <a:t>Judgment and Decision Making </a:t>
            </a:r>
          </a:p>
          <a:p>
            <a:r>
              <a:rPr lang="en-US" dirty="0"/>
              <a:t>Systems Analysis </a:t>
            </a:r>
          </a:p>
          <a:p>
            <a:r>
              <a:rPr lang="en-US" dirty="0"/>
              <a:t>Systems Evaluation </a:t>
            </a:r>
          </a:p>
          <a:p>
            <a:r>
              <a:rPr lang="en-US" dirty="0"/>
              <a:t>Resource Management Skills </a:t>
            </a:r>
          </a:p>
          <a:p>
            <a:r>
              <a:rPr lang="en-US" dirty="0"/>
              <a:t>Management of Financial Resources </a:t>
            </a:r>
          </a:p>
          <a:p>
            <a:r>
              <a:rPr lang="en-US" dirty="0"/>
              <a:t>COLLABORATION &amp; TEAMWORK</a:t>
            </a:r>
          </a:p>
          <a:p>
            <a:r>
              <a:rPr lang="en-US" dirty="0"/>
              <a:t>Management of Material Resources </a:t>
            </a:r>
          </a:p>
          <a:p>
            <a:r>
              <a:rPr lang="en-US" dirty="0"/>
              <a:t>Management of Personnel Resources </a:t>
            </a:r>
          </a:p>
          <a:p>
            <a:r>
              <a:rPr lang="en-US" dirty="0"/>
              <a:t>Time Management </a:t>
            </a:r>
          </a:p>
          <a:p>
            <a:r>
              <a:rPr lang="en-US" dirty="0"/>
              <a:t>Desktop Computer Skills </a:t>
            </a:r>
          </a:p>
          <a:p>
            <a:r>
              <a:rPr lang="en-US" dirty="0"/>
              <a:t>Spreadsheets </a:t>
            </a:r>
          </a:p>
          <a:p>
            <a:r>
              <a:rPr lang="en-US" dirty="0"/>
              <a:t>Presentations </a:t>
            </a:r>
          </a:p>
          <a:p>
            <a:r>
              <a:rPr lang="en-US" dirty="0"/>
              <a:t>Internet 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Navigation </a:t>
            </a:r>
          </a:p>
          <a:p>
            <a:r>
              <a:rPr lang="en-US" dirty="0"/>
              <a:t>Word Processing </a:t>
            </a:r>
          </a:p>
          <a:p>
            <a:r>
              <a:rPr lang="en-US" dirty="0">
                <a:solidFill>
                  <a:srgbClr val="EAEAEA"/>
                </a:solidFill>
              </a:rPr>
              <a:t>Test preparation</a:t>
            </a:r>
          </a:p>
          <a:p>
            <a:r>
              <a:rPr lang="en-US" dirty="0"/>
              <a:t>Databases </a:t>
            </a:r>
          </a:p>
          <a:p>
            <a:r>
              <a:rPr lang="en-US" dirty="0"/>
              <a:t>Writes clearly and concisely</a:t>
            </a:r>
          </a:p>
          <a:p>
            <a:r>
              <a:rPr lang="en-US" dirty="0"/>
              <a:t>speaks effectively</a:t>
            </a:r>
          </a:p>
          <a:p>
            <a:r>
              <a:rPr lang="en-US" dirty="0"/>
              <a:t>listens attentively</a:t>
            </a:r>
          </a:p>
          <a:p>
            <a:r>
              <a:rPr lang="en-US" dirty="0"/>
              <a:t>openly expresses ideas</a:t>
            </a:r>
          </a:p>
          <a:p>
            <a:r>
              <a:rPr lang="en-US" dirty="0"/>
              <a:t>negotiates/resolves differences</a:t>
            </a:r>
          </a:p>
          <a:p>
            <a:r>
              <a:rPr lang="en-US" dirty="0"/>
              <a:t>leads group discussions</a:t>
            </a:r>
          </a:p>
          <a:p>
            <a:r>
              <a:rPr lang="en-US" dirty="0"/>
              <a:t>LEARNING TO LEARN</a:t>
            </a:r>
          </a:p>
          <a:p>
            <a:r>
              <a:rPr lang="en-US" dirty="0"/>
              <a:t>provides feedback</a:t>
            </a:r>
          </a:p>
          <a:p>
            <a:r>
              <a:rPr lang="en-US" dirty="0"/>
              <a:t>Academic integrity</a:t>
            </a:r>
          </a:p>
          <a:p>
            <a:r>
              <a:rPr lang="en-US" dirty="0"/>
              <a:t>provides well-thought out solutions</a:t>
            </a:r>
          </a:p>
          <a:p>
            <a:r>
              <a:rPr lang="en-US" dirty="0"/>
              <a:t>gathers appropriate information</a:t>
            </a:r>
          </a:p>
          <a:p>
            <a:r>
              <a:rPr lang="en-US" dirty="0"/>
              <a:t>confidently speaks in public</a:t>
            </a:r>
          </a:p>
          <a:p>
            <a:r>
              <a:rPr lang="en-US" dirty="0"/>
              <a:t>works well with others</a:t>
            </a:r>
          </a:p>
          <a:p>
            <a:r>
              <a:rPr lang="en-US" dirty="0"/>
              <a:t>sensitive</a:t>
            </a:r>
          </a:p>
          <a:p>
            <a:r>
              <a:rPr lang="en-US" dirty="0"/>
              <a:t>supportive</a:t>
            </a:r>
          </a:p>
          <a:p>
            <a:r>
              <a:rPr lang="en-US" dirty="0"/>
              <a:t>motivates others</a:t>
            </a:r>
          </a:p>
          <a:p>
            <a:r>
              <a:rPr lang="en-US" dirty="0"/>
              <a:t>shares credit</a:t>
            </a:r>
          </a:p>
          <a:p>
            <a:r>
              <a:rPr lang="en-US" dirty="0"/>
              <a:t>counsels</a:t>
            </a:r>
          </a:p>
          <a:p>
            <a:r>
              <a:rPr lang="en-US" dirty="0"/>
              <a:t>cooperates</a:t>
            </a:r>
          </a:p>
          <a:p>
            <a:r>
              <a:rPr lang="en-US" dirty="0"/>
              <a:t>delegates effectively</a:t>
            </a:r>
          </a:p>
          <a:p>
            <a:r>
              <a:rPr lang="en-US" dirty="0"/>
              <a:t>represents others</a:t>
            </a:r>
          </a:p>
          <a:p>
            <a:r>
              <a:rPr lang="en-US" dirty="0"/>
              <a:t>understands feelings</a:t>
            </a:r>
          </a:p>
          <a:p>
            <a:r>
              <a:rPr lang="en-US" dirty="0"/>
              <a:t>self-confident</a:t>
            </a:r>
          </a:p>
          <a:p>
            <a:r>
              <a:rPr lang="en-US" dirty="0"/>
              <a:t>accepts responsibility</a:t>
            </a:r>
          </a:p>
          <a:p>
            <a:r>
              <a:rPr lang="en-US" dirty="0"/>
              <a:t>forecasts/predicts</a:t>
            </a:r>
          </a:p>
          <a:p>
            <a:r>
              <a:rPr lang="en-US" dirty="0"/>
              <a:t>creates ideas</a:t>
            </a:r>
          </a:p>
          <a:p>
            <a:r>
              <a:rPr lang="en-US" dirty="0"/>
              <a:t>identifies problems</a:t>
            </a:r>
          </a:p>
          <a:p>
            <a:r>
              <a:rPr lang="en-US" dirty="0"/>
              <a:t>meets goals</a:t>
            </a:r>
          </a:p>
          <a:p>
            <a:r>
              <a:rPr lang="en-US" dirty="0"/>
              <a:t>identifies resources</a:t>
            </a:r>
          </a:p>
          <a:p>
            <a:r>
              <a:rPr lang="en-US" dirty="0"/>
              <a:t>gathers information</a:t>
            </a:r>
          </a:p>
          <a:p>
            <a:r>
              <a:rPr lang="en-US" dirty="0"/>
              <a:t>solves problems</a:t>
            </a:r>
          </a:p>
          <a:p>
            <a:r>
              <a:rPr lang="en-US" dirty="0"/>
              <a:t>defines needs</a:t>
            </a:r>
          </a:p>
          <a:p>
            <a:r>
              <a:rPr lang="en-US" dirty="0"/>
              <a:t>analyzes issues</a:t>
            </a:r>
          </a:p>
          <a:p>
            <a:r>
              <a:rPr lang="en-US" dirty="0"/>
              <a:t>develops strategies</a:t>
            </a:r>
          </a:p>
          <a:p>
            <a:r>
              <a:rPr lang="en-US" dirty="0"/>
              <a:t>assesses situations</a:t>
            </a:r>
          </a:p>
          <a:p>
            <a:r>
              <a:rPr lang="en-US" dirty="0"/>
              <a:t>handles details</a:t>
            </a:r>
          </a:p>
          <a:p>
            <a:r>
              <a:rPr lang="en-US" dirty="0"/>
              <a:t>coordinates tasks</a:t>
            </a:r>
          </a:p>
          <a:p>
            <a:r>
              <a:rPr lang="en-US" dirty="0"/>
              <a:t>punctual</a:t>
            </a:r>
          </a:p>
          <a:p>
            <a:r>
              <a:rPr lang="en-US" dirty="0"/>
              <a:t>manages projects effectively</a:t>
            </a:r>
          </a:p>
          <a:p>
            <a:r>
              <a:rPr lang="en-US" dirty="0"/>
              <a:t>ACADEMIC MINDSETS</a:t>
            </a:r>
          </a:p>
          <a:p>
            <a:r>
              <a:rPr lang="en-US" dirty="0"/>
              <a:t>meets deadlines</a:t>
            </a:r>
          </a:p>
          <a:p>
            <a:r>
              <a:rPr lang="en-US" dirty="0"/>
              <a:t>Synonyms &amp; antonyms</a:t>
            </a:r>
          </a:p>
          <a:p>
            <a:r>
              <a:rPr lang="en-US" dirty="0"/>
              <a:t>keeps control over budget</a:t>
            </a:r>
          </a:p>
          <a:p>
            <a:r>
              <a:rPr lang="en-US" dirty="0"/>
              <a:t>plans and arranges activities</a:t>
            </a:r>
          </a:p>
          <a:p>
            <a:r>
              <a:rPr lang="en-US" dirty="0"/>
              <a:t>multi-tasks</a:t>
            </a:r>
          </a:p>
          <a:p>
            <a:r>
              <a:rPr lang="en-US" dirty="0"/>
              <a:t>leads groups</a:t>
            </a:r>
          </a:p>
          <a:p>
            <a:r>
              <a:rPr lang="en-US" dirty="0"/>
              <a:t>teaches/trains/instructs</a:t>
            </a:r>
          </a:p>
          <a:p>
            <a:r>
              <a:rPr lang="en-US" dirty="0"/>
              <a:t>counsels/coaches</a:t>
            </a:r>
          </a:p>
          <a:p>
            <a:r>
              <a:rPr lang="en-US" dirty="0"/>
              <a:t>manages conflict</a:t>
            </a:r>
          </a:p>
          <a:p>
            <a:r>
              <a:rPr lang="en-US" dirty="0"/>
              <a:t>delegates responsibility</a:t>
            </a:r>
          </a:p>
          <a:p>
            <a:r>
              <a:rPr lang="en-US" dirty="0"/>
              <a:t>makes decisions</a:t>
            </a:r>
          </a:p>
          <a:p>
            <a:r>
              <a:rPr lang="en-US" dirty="0"/>
              <a:t>directs others</a:t>
            </a:r>
          </a:p>
          <a:p>
            <a:r>
              <a:rPr lang="en-US" dirty="0"/>
              <a:t>implements decisions</a:t>
            </a:r>
          </a:p>
          <a:p>
            <a:r>
              <a:rPr lang="en-US" dirty="0"/>
              <a:t>enforces policies</a:t>
            </a:r>
          </a:p>
          <a:p>
            <a:r>
              <a:rPr lang="en-US" dirty="0"/>
              <a:t>takes charge</a:t>
            </a:r>
          </a:p>
          <a:p>
            <a:r>
              <a:rPr lang="en-US" dirty="0"/>
              <a:t>ACADEMIC CONTENT MASTERY</a:t>
            </a:r>
          </a:p>
          <a:p>
            <a:r>
              <a:rPr lang="en-US" dirty="0"/>
              <a:t>KEYBOARDING</a:t>
            </a:r>
          </a:p>
          <a:p>
            <a:r>
              <a:rPr lang="en-US" dirty="0"/>
              <a:t>EXTRAVERSION</a:t>
            </a:r>
          </a:p>
        </p:txBody>
      </p:sp>
    </p:spTree>
    <p:extLst>
      <p:ext uri="{BB962C8B-B14F-4D97-AF65-F5344CB8AC3E}">
        <p14:creationId xmlns:p14="http://schemas.microsoft.com/office/powerpoint/2010/main" xmlns="" val="274865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834" y="1066801"/>
            <a:ext cx="8752332" cy="5664200"/>
          </a:xfrm>
          <a:prstGeom prst="rect">
            <a:avLst/>
          </a:prstGeom>
          <a:noFill/>
        </p:spPr>
        <p:txBody>
          <a:bodyPr wrap="square" numCol="4" rtlCol="0">
            <a:noAutofit/>
          </a:bodyPr>
          <a:lstStyle>
            <a:defPPr>
              <a:defRPr lang="en-US"/>
            </a:defPPr>
            <a:lvl1pPr>
              <a:defRPr sz="1100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Active Learning </a:t>
            </a:r>
          </a:p>
          <a:p>
            <a:r>
              <a:rPr lang="en-US" dirty="0"/>
              <a:t>Active Listening </a:t>
            </a:r>
          </a:p>
          <a:p>
            <a:r>
              <a:rPr lang="en-US" dirty="0"/>
              <a:t>Critical Thinking </a:t>
            </a:r>
          </a:p>
          <a:p>
            <a:r>
              <a:rPr lang="en-US" dirty="0"/>
              <a:t>Learning Strategies </a:t>
            </a:r>
          </a:p>
          <a:p>
            <a:r>
              <a:rPr lang="en-US" dirty="0"/>
              <a:t>Agreeable</a:t>
            </a:r>
          </a:p>
          <a:p>
            <a:r>
              <a:rPr lang="en-US" dirty="0"/>
              <a:t>Monitoring </a:t>
            </a:r>
          </a:p>
          <a:p>
            <a:r>
              <a:rPr lang="en-US" dirty="0"/>
              <a:t>Reading Comprehension </a:t>
            </a:r>
          </a:p>
          <a:p>
            <a:r>
              <a:rPr lang="en-US" dirty="0"/>
              <a:t>conscientiousness</a:t>
            </a:r>
          </a:p>
          <a:p>
            <a:r>
              <a:rPr lang="en-US" dirty="0"/>
              <a:t>Speaking</a:t>
            </a:r>
          </a:p>
          <a:p>
            <a:r>
              <a:rPr lang="en-US" dirty="0"/>
              <a:t>CRITICAL THINKING &amp; PROBLEM SOLVING</a:t>
            </a:r>
          </a:p>
          <a:p>
            <a:r>
              <a:rPr lang="en-US" dirty="0"/>
              <a:t>Writing </a:t>
            </a:r>
          </a:p>
          <a:p>
            <a:r>
              <a:rPr lang="en-US" dirty="0"/>
              <a:t>Social Skills </a:t>
            </a:r>
          </a:p>
          <a:p>
            <a:r>
              <a:rPr lang="en-US" dirty="0"/>
              <a:t>Coordination </a:t>
            </a:r>
          </a:p>
          <a:p>
            <a:r>
              <a:rPr lang="en-US" dirty="0"/>
              <a:t>Instructing </a:t>
            </a:r>
          </a:p>
          <a:p>
            <a:r>
              <a:rPr lang="en-US" dirty="0"/>
              <a:t>Negotiation </a:t>
            </a:r>
          </a:p>
          <a:p>
            <a:r>
              <a:rPr lang="en-US" dirty="0"/>
              <a:t>Persuasion </a:t>
            </a:r>
          </a:p>
          <a:p>
            <a:r>
              <a:rPr lang="en-US" dirty="0"/>
              <a:t>Service Orientation </a:t>
            </a:r>
          </a:p>
          <a:p>
            <a:r>
              <a:rPr lang="en-US" dirty="0"/>
              <a:t>Social Perceptiveness </a:t>
            </a:r>
          </a:p>
          <a:p>
            <a:r>
              <a:rPr lang="en-US" dirty="0"/>
              <a:t>Complex Problem Solving </a:t>
            </a:r>
          </a:p>
          <a:p>
            <a:r>
              <a:rPr lang="en-US" dirty="0"/>
              <a:t>Technical Skills </a:t>
            </a:r>
          </a:p>
          <a:p>
            <a:r>
              <a:rPr lang="en-US" dirty="0"/>
              <a:t>Equipment Maintenance </a:t>
            </a:r>
          </a:p>
          <a:p>
            <a:r>
              <a:rPr lang="en-US" dirty="0"/>
              <a:t>Equipment Selection </a:t>
            </a:r>
          </a:p>
          <a:p>
            <a:r>
              <a:rPr lang="en-US" dirty="0"/>
              <a:t>Installation </a:t>
            </a:r>
          </a:p>
          <a:p>
            <a:r>
              <a:rPr lang="en-US" dirty="0"/>
              <a:t>EXPERT COMMUNICATION</a:t>
            </a:r>
          </a:p>
          <a:p>
            <a:r>
              <a:rPr lang="en-US" dirty="0"/>
              <a:t>Operation Monitoring </a:t>
            </a:r>
          </a:p>
          <a:p>
            <a:r>
              <a:rPr lang="en-US" dirty="0"/>
              <a:t>Operation and Control </a:t>
            </a:r>
          </a:p>
          <a:p>
            <a:r>
              <a:rPr lang="en-US" dirty="0"/>
              <a:t>Operations Analysis </a:t>
            </a:r>
          </a:p>
          <a:p>
            <a:r>
              <a:rPr lang="en-US" dirty="0"/>
              <a:t>Programming </a:t>
            </a:r>
          </a:p>
          <a:p>
            <a:r>
              <a:rPr lang="en-US" dirty="0"/>
              <a:t>Quality Control Analysis </a:t>
            </a:r>
          </a:p>
          <a:p>
            <a:r>
              <a:rPr lang="en-US" dirty="0"/>
              <a:t>Repairing </a:t>
            </a:r>
          </a:p>
          <a:p>
            <a:r>
              <a:rPr lang="en-US" dirty="0"/>
              <a:t>Technology Design </a:t>
            </a:r>
          </a:p>
          <a:p>
            <a:r>
              <a:rPr lang="en-US" dirty="0"/>
              <a:t>Troubleshooting </a:t>
            </a:r>
          </a:p>
          <a:p>
            <a:r>
              <a:rPr lang="en-US" dirty="0"/>
              <a:t>System Skills </a:t>
            </a:r>
          </a:p>
          <a:p>
            <a:r>
              <a:rPr lang="en-US" dirty="0"/>
              <a:t>Judgment and Decision Making </a:t>
            </a:r>
          </a:p>
          <a:p>
            <a:r>
              <a:rPr lang="en-US" dirty="0"/>
              <a:t>Systems Analysis </a:t>
            </a:r>
          </a:p>
          <a:p>
            <a:r>
              <a:rPr lang="en-US" dirty="0"/>
              <a:t>Systems Evaluation </a:t>
            </a:r>
          </a:p>
          <a:p>
            <a:r>
              <a:rPr lang="en-US" dirty="0"/>
              <a:t>Resource Management Skills </a:t>
            </a:r>
          </a:p>
          <a:p>
            <a:r>
              <a:rPr lang="en-US" dirty="0"/>
              <a:t>Management of Financial Resources </a:t>
            </a:r>
          </a:p>
          <a:p>
            <a:r>
              <a:rPr lang="en-US" dirty="0"/>
              <a:t>COLLABORATION &amp; TEAMWORK</a:t>
            </a:r>
          </a:p>
          <a:p>
            <a:r>
              <a:rPr lang="en-US" dirty="0"/>
              <a:t>Management of Material Resources </a:t>
            </a:r>
          </a:p>
          <a:p>
            <a:r>
              <a:rPr lang="en-US" dirty="0"/>
              <a:t>Management of Personnel Resources </a:t>
            </a:r>
          </a:p>
          <a:p>
            <a:r>
              <a:rPr lang="en-US" dirty="0"/>
              <a:t>Time Management </a:t>
            </a:r>
          </a:p>
          <a:p>
            <a:r>
              <a:rPr lang="en-US" dirty="0"/>
              <a:t>Desktop Computer Skills </a:t>
            </a:r>
          </a:p>
          <a:p>
            <a:r>
              <a:rPr lang="en-US" dirty="0"/>
              <a:t>Spreadsheets </a:t>
            </a:r>
          </a:p>
          <a:p>
            <a:r>
              <a:rPr lang="en-US" dirty="0"/>
              <a:t>Presentations </a:t>
            </a:r>
          </a:p>
          <a:p>
            <a:r>
              <a:rPr lang="en-US" dirty="0"/>
              <a:t>Internet  </a:t>
            </a:r>
          </a:p>
          <a:p>
            <a:r>
              <a:rPr lang="en-US" dirty="0"/>
              <a:t>Navigation </a:t>
            </a:r>
          </a:p>
          <a:p>
            <a:r>
              <a:rPr lang="en-US" dirty="0"/>
              <a:t>Word Processing </a:t>
            </a:r>
          </a:p>
          <a:p>
            <a:r>
              <a:rPr lang="en-US" b="1" dirty="0">
                <a:solidFill>
                  <a:srgbClr val="FFFF00"/>
                </a:solidFill>
              </a:rPr>
              <a:t>Test preparation</a:t>
            </a:r>
          </a:p>
          <a:p>
            <a:r>
              <a:rPr lang="en-US" dirty="0"/>
              <a:t>Databases </a:t>
            </a:r>
          </a:p>
          <a:p>
            <a:r>
              <a:rPr lang="en-US" dirty="0"/>
              <a:t>Writes clearly and concisely</a:t>
            </a:r>
          </a:p>
          <a:p>
            <a:r>
              <a:rPr lang="en-US" dirty="0"/>
              <a:t>speaks effectively</a:t>
            </a:r>
          </a:p>
          <a:p>
            <a:r>
              <a:rPr lang="en-US" dirty="0"/>
              <a:t>listens attentively</a:t>
            </a:r>
          </a:p>
          <a:p>
            <a:r>
              <a:rPr lang="en-US" dirty="0"/>
              <a:t>openly expresses ideas</a:t>
            </a:r>
          </a:p>
          <a:p>
            <a:r>
              <a:rPr lang="en-US" dirty="0"/>
              <a:t>negotiates/resolves differences</a:t>
            </a:r>
          </a:p>
          <a:p>
            <a:r>
              <a:rPr lang="en-US" dirty="0"/>
              <a:t>leads group discussions</a:t>
            </a:r>
          </a:p>
          <a:p>
            <a:r>
              <a:rPr lang="en-US" dirty="0"/>
              <a:t>LEARNING TO LEARN</a:t>
            </a:r>
          </a:p>
          <a:p>
            <a:r>
              <a:rPr lang="en-US" dirty="0"/>
              <a:t>provides feedback</a:t>
            </a:r>
          </a:p>
          <a:p>
            <a:r>
              <a:rPr lang="en-US" dirty="0"/>
              <a:t>Academic integrity</a:t>
            </a:r>
          </a:p>
          <a:p>
            <a:r>
              <a:rPr lang="en-US" dirty="0"/>
              <a:t>provides well-thought out solutions</a:t>
            </a:r>
          </a:p>
          <a:p>
            <a:r>
              <a:rPr lang="en-US" dirty="0"/>
              <a:t>gathers appropriate information</a:t>
            </a:r>
          </a:p>
          <a:p>
            <a:r>
              <a:rPr lang="en-US" dirty="0"/>
              <a:t>confidently speaks in public</a:t>
            </a:r>
          </a:p>
          <a:p>
            <a:r>
              <a:rPr lang="en-US" dirty="0"/>
              <a:t>works well with others</a:t>
            </a:r>
          </a:p>
          <a:p>
            <a:r>
              <a:rPr lang="en-US" dirty="0"/>
              <a:t>sensitive</a:t>
            </a:r>
          </a:p>
          <a:p>
            <a:r>
              <a:rPr lang="en-US" dirty="0"/>
              <a:t>supportive</a:t>
            </a:r>
          </a:p>
          <a:p>
            <a:r>
              <a:rPr lang="en-US" dirty="0"/>
              <a:t>motivates others</a:t>
            </a:r>
          </a:p>
          <a:p>
            <a:r>
              <a:rPr lang="en-US" dirty="0"/>
              <a:t>shares credit</a:t>
            </a:r>
          </a:p>
          <a:p>
            <a:r>
              <a:rPr lang="en-US" dirty="0"/>
              <a:t>counsels</a:t>
            </a:r>
          </a:p>
          <a:p>
            <a:r>
              <a:rPr lang="en-US" dirty="0"/>
              <a:t>cooperates</a:t>
            </a:r>
          </a:p>
          <a:p>
            <a:r>
              <a:rPr lang="en-US" dirty="0"/>
              <a:t>delegates effectively</a:t>
            </a:r>
          </a:p>
          <a:p>
            <a:r>
              <a:rPr lang="en-US" dirty="0"/>
              <a:t>represents others</a:t>
            </a:r>
          </a:p>
          <a:p>
            <a:r>
              <a:rPr lang="en-US" dirty="0"/>
              <a:t>understands feelings</a:t>
            </a:r>
          </a:p>
          <a:p>
            <a:r>
              <a:rPr lang="en-US" dirty="0"/>
              <a:t>self-confident</a:t>
            </a:r>
          </a:p>
          <a:p>
            <a:r>
              <a:rPr lang="en-US" dirty="0"/>
              <a:t>accepts responsibility</a:t>
            </a:r>
          </a:p>
          <a:p>
            <a:r>
              <a:rPr lang="en-US" dirty="0"/>
              <a:t>forecasts/predicts</a:t>
            </a:r>
          </a:p>
          <a:p>
            <a:r>
              <a:rPr lang="en-US" dirty="0"/>
              <a:t>creates ideas</a:t>
            </a:r>
          </a:p>
          <a:p>
            <a:r>
              <a:rPr lang="en-US" dirty="0"/>
              <a:t>identifies problems</a:t>
            </a:r>
          </a:p>
          <a:p>
            <a:r>
              <a:rPr lang="en-US" dirty="0"/>
              <a:t>meets goals</a:t>
            </a:r>
          </a:p>
          <a:p>
            <a:r>
              <a:rPr lang="en-US" dirty="0"/>
              <a:t>identifies resources</a:t>
            </a:r>
          </a:p>
          <a:p>
            <a:r>
              <a:rPr lang="en-US" dirty="0"/>
              <a:t>gathers information</a:t>
            </a:r>
          </a:p>
          <a:p>
            <a:r>
              <a:rPr lang="en-US" dirty="0"/>
              <a:t>solves problems</a:t>
            </a:r>
          </a:p>
          <a:p>
            <a:r>
              <a:rPr lang="en-US" dirty="0"/>
              <a:t>defines needs</a:t>
            </a:r>
          </a:p>
          <a:p>
            <a:r>
              <a:rPr lang="en-US" dirty="0"/>
              <a:t>analyzes issues</a:t>
            </a:r>
          </a:p>
          <a:p>
            <a:r>
              <a:rPr lang="en-US" dirty="0"/>
              <a:t>develops strategies</a:t>
            </a:r>
          </a:p>
          <a:p>
            <a:r>
              <a:rPr lang="en-US" dirty="0"/>
              <a:t>assesses situations</a:t>
            </a:r>
          </a:p>
          <a:p>
            <a:r>
              <a:rPr lang="en-US" dirty="0"/>
              <a:t>handles details</a:t>
            </a:r>
          </a:p>
          <a:p>
            <a:r>
              <a:rPr lang="en-US" dirty="0"/>
              <a:t>coordinates tasks</a:t>
            </a:r>
          </a:p>
          <a:p>
            <a:r>
              <a:rPr lang="en-US" dirty="0"/>
              <a:t>punctual</a:t>
            </a:r>
          </a:p>
          <a:p>
            <a:r>
              <a:rPr lang="en-US" dirty="0"/>
              <a:t>manages projects effectively</a:t>
            </a:r>
          </a:p>
          <a:p>
            <a:r>
              <a:rPr lang="en-US" dirty="0"/>
              <a:t>ACADEMIC MINDSETS</a:t>
            </a:r>
          </a:p>
          <a:p>
            <a:r>
              <a:rPr lang="en-US" dirty="0"/>
              <a:t>meets deadlines</a:t>
            </a:r>
          </a:p>
          <a:p>
            <a:r>
              <a:rPr lang="en-US" dirty="0"/>
              <a:t>Synonyms &amp; antonyms</a:t>
            </a:r>
          </a:p>
          <a:p>
            <a:r>
              <a:rPr lang="en-US" dirty="0"/>
              <a:t>keeps control over budget</a:t>
            </a:r>
          </a:p>
          <a:p>
            <a:r>
              <a:rPr lang="en-US" dirty="0"/>
              <a:t>plans and arranges activities</a:t>
            </a:r>
          </a:p>
          <a:p>
            <a:r>
              <a:rPr lang="en-US" dirty="0"/>
              <a:t>multi-tasks</a:t>
            </a:r>
          </a:p>
          <a:p>
            <a:r>
              <a:rPr lang="en-US" dirty="0"/>
              <a:t>leads groups</a:t>
            </a:r>
          </a:p>
          <a:p>
            <a:r>
              <a:rPr lang="en-US" dirty="0"/>
              <a:t>teaches/trains/instructs</a:t>
            </a:r>
          </a:p>
          <a:p>
            <a:r>
              <a:rPr lang="en-US" dirty="0"/>
              <a:t>counsels/coaches</a:t>
            </a:r>
          </a:p>
          <a:p>
            <a:r>
              <a:rPr lang="en-US" dirty="0"/>
              <a:t>manages conflict</a:t>
            </a:r>
          </a:p>
          <a:p>
            <a:r>
              <a:rPr lang="en-US" dirty="0"/>
              <a:t>delegates responsibility</a:t>
            </a:r>
          </a:p>
          <a:p>
            <a:r>
              <a:rPr lang="en-US" dirty="0"/>
              <a:t>makes decisions</a:t>
            </a:r>
          </a:p>
          <a:p>
            <a:r>
              <a:rPr lang="en-US" dirty="0"/>
              <a:t>directs others</a:t>
            </a:r>
          </a:p>
          <a:p>
            <a:r>
              <a:rPr lang="en-US" dirty="0"/>
              <a:t>implements decisions</a:t>
            </a:r>
          </a:p>
          <a:p>
            <a:r>
              <a:rPr lang="en-US" dirty="0"/>
              <a:t>enforces policies</a:t>
            </a:r>
          </a:p>
          <a:p>
            <a:r>
              <a:rPr lang="en-US" dirty="0"/>
              <a:t>takes charge</a:t>
            </a:r>
          </a:p>
          <a:p>
            <a:r>
              <a:rPr lang="en-US" dirty="0"/>
              <a:t>ACADEMIC CONTENT MASTERY</a:t>
            </a:r>
          </a:p>
          <a:p>
            <a:r>
              <a:rPr lang="en-US" dirty="0"/>
              <a:t>KEYBOARDING</a:t>
            </a:r>
          </a:p>
          <a:p>
            <a:r>
              <a:rPr lang="en-US" dirty="0"/>
              <a:t>EXTRAVERSION</a:t>
            </a:r>
          </a:p>
        </p:txBody>
      </p:sp>
    </p:spTree>
    <p:extLst>
      <p:ext uri="{BB962C8B-B14F-4D97-AF65-F5344CB8AC3E}">
        <p14:creationId xmlns:p14="http://schemas.microsoft.com/office/powerpoint/2010/main" xmlns="" val="217481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.telegraph.co.uk/multimedia/archive/02575/World_2575475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78" r="8328"/>
          <a:stretch/>
        </p:blipFill>
        <p:spPr bwMode="auto">
          <a:xfrm>
            <a:off x="1" y="0"/>
            <a:ext cx="9144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411941" y="1180353"/>
            <a:ext cx="6320118" cy="4497294"/>
          </a:xfrm>
          <a:prstGeom prst="ellipse">
            <a:avLst/>
          </a:prstGeom>
          <a:solidFill>
            <a:schemeClr val="tx1">
              <a:alpha val="86000"/>
            </a:schemeClr>
          </a:solidFill>
          <a:effectLst>
            <a:softEdge rad="990600"/>
          </a:effectLst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2808941" y="2377440"/>
            <a:ext cx="3526118" cy="2103120"/>
          </a:xfrm>
          <a:prstGeom prst="rect">
            <a:avLst/>
          </a:prstGeom>
          <a:solidFill>
            <a:schemeClr val="accent4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808941" y="2747963"/>
            <a:ext cx="3526118" cy="1362075"/>
          </a:xfrm>
          <a:noFill/>
          <a:effectLst/>
        </p:spPr>
        <p:txBody>
          <a:bodyPr anchor="ctr">
            <a:no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our</a:t>
            </a:r>
            <a:r>
              <a:rPr lang="en-US" sz="3600" b="0" i="1" cap="none" dirty="0" smtClean="0">
                <a:solidFill>
                  <a:schemeClr val="bg1"/>
                </a:solidFill>
              </a:rPr>
              <a:t> </a:t>
            </a:r>
            <a:r>
              <a:rPr lang="en-US" sz="3600" b="1" i="1" cap="none" dirty="0" smtClean="0">
                <a:solidFill>
                  <a:schemeClr val="bg1"/>
                </a:solidFill>
              </a:rPr>
              <a:t>world</a:t>
            </a:r>
            <a:r>
              <a:rPr lang="en-US" sz="3600" b="0" i="1" cap="none" dirty="0" smtClean="0">
                <a:solidFill>
                  <a:schemeClr val="bg1"/>
                </a:solidFill>
              </a:rPr>
              <a:t> is </a:t>
            </a:r>
            <a:br>
              <a:rPr lang="en-US" sz="3600" b="0" i="1" cap="none" dirty="0" smtClean="0">
                <a:solidFill>
                  <a:schemeClr val="bg1"/>
                </a:solidFill>
              </a:rPr>
            </a:br>
            <a:r>
              <a:rPr lang="en-US" sz="4400" b="0" cap="none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CHANGIN</a:t>
            </a:r>
            <a:r>
              <a:rPr lang="en-US" sz="4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G</a:t>
            </a:r>
            <a:endParaRPr lang="en-US" sz="4400" b="0" i="1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46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834" y="1066801"/>
            <a:ext cx="8752332" cy="5638800"/>
          </a:xfrm>
          <a:prstGeom prst="rect">
            <a:avLst/>
          </a:prstGeom>
          <a:noFill/>
        </p:spPr>
        <p:txBody>
          <a:bodyPr wrap="square" numCol="4" rtlCol="0">
            <a:noAutofit/>
          </a:bodyPr>
          <a:lstStyle/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Active </a:t>
            </a:r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Learning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Active Listening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Critical Thinking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Learning Strategies </a:t>
            </a:r>
            <a:endParaRPr lang="en-US" sz="11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agreeable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Monitoring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Reading Comprehension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conscientiousness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Speaking</a:t>
            </a: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CRITICAL THINKING &amp; PROBLEM SOLVING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Writing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Social Skills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Coordination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Instructing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Negotiation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Persuasion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Service Orientation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Social Perceptiveness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Complex Problem Solving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Technical Skills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Equipment Maintenance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Equipment Selection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Installation </a:t>
            </a:r>
            <a:endParaRPr lang="en-US" sz="1100" cap="all" dirty="0" smtClean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dirty="0" smtClean="0">
                <a:solidFill>
                  <a:schemeClr val="bg1">
                    <a:lumMod val="95000"/>
                  </a:schemeClr>
                </a:solidFill>
              </a:rPr>
              <a:t>EXPERT COMMUNICATION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Operation Monitoring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Operation and Control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Operations Analysis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Programming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Quality Control Analysis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Repairing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Technology Design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Troubleshooting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System Skills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Judgment and Decision Making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Systems Analysis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Systems Evaluation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Resource Management Skills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Management of Financial Resources </a:t>
            </a:r>
            <a:endParaRPr lang="en-US" sz="1100" cap="all" dirty="0" smtClean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COLLABORATION &amp; TEAMWORK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Management of Material Resources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Management of Personnel Resources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Time Management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Desktop Computer Skills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Spreadsheets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Presentations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Internet 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Navigation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Word Processing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chemeClr val="accent2"/>
                </a:solidFill>
              </a:rPr>
              <a:t>Test preparation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chemeClr val="accent2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Databases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Writes clearly and concisely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speaks effectively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listens attentively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openly expresses ideas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negotiates/resolves differences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leads group </a:t>
            </a:r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discussions</a:t>
            </a: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LEARNING TO LEARN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provides feedback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Academic integrity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provides well-thought out solutions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gathers appropriate information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confidently speaks in public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works well with others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sensitive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supportive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motivates others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shares credit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counsels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cooperates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delegates effectively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represents others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understands feelings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self-confident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accepts responsibility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forecasts/predicts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creates ideas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identifies problems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meets goals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identifies resources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gathers information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solves problems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defines needs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analyzes issues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develops strategies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assesses situations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handles details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coordinates tasks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punctual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manages projects </a:t>
            </a:r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effectively</a:t>
            </a: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ACADEMIC MINDSETS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meets deadlines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Synonyms &amp; antonyms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keeps control over budget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plans and arranges activities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multi-tasks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leads groups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teaches/trains/instructs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counsels/coaches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manages conflict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delegates responsibility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makes decisions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directs others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implements decisions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enforces policies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takes </a:t>
            </a:r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charge</a:t>
            </a: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ACADEMIC CONTENT MASTERY</a:t>
            </a: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KEYBOARDING</a:t>
            </a:r>
          </a:p>
          <a:p>
            <a:r>
              <a:rPr lang="en-US" sz="1100" cap="all" dirty="0" smtClean="0">
                <a:solidFill>
                  <a:srgbClr val="EAEAEA"/>
                </a:solidFill>
              </a:rPr>
              <a:t>EXTRAVERSION</a:t>
            </a:r>
            <a:endParaRPr lang="en-US" sz="1100" dirty="0">
              <a:solidFill>
                <a:srgbClr val="EAEAE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1488" y="203200"/>
            <a:ext cx="2779849" cy="68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/>
              <a:t>MEANING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205548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834" y="1066801"/>
            <a:ext cx="8752332" cy="5638800"/>
          </a:xfrm>
          <a:prstGeom prst="rect">
            <a:avLst/>
          </a:prstGeom>
          <a:noFill/>
        </p:spPr>
        <p:txBody>
          <a:bodyPr wrap="square" numCol="4" rtlCol="0">
            <a:noAutofit/>
          </a:bodyPr>
          <a:lstStyle/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Active </a:t>
            </a:r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Learning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Active Listening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Critical Thinking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Learning Strategies </a:t>
            </a:r>
            <a:endParaRPr lang="en-US" sz="11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agreeable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Monitoring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Reading Comprehension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conscientiousness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Speaking</a:t>
            </a: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CRITICAL THINKING &amp; PROBLEM SOLVING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Writing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Social Skills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Coordination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Instructing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Negotiation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Persuasion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Service Orientation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Social Perceptiveness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Complex Problem Solving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Technical Skills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Equipment Maintenance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Equipment Selection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Installation </a:t>
            </a:r>
            <a:endParaRPr lang="en-US" sz="1100" cap="all" dirty="0" smtClean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dirty="0" smtClean="0">
                <a:solidFill>
                  <a:schemeClr val="bg1">
                    <a:lumMod val="95000"/>
                  </a:schemeClr>
                </a:solidFill>
              </a:rPr>
              <a:t>EXPERT COMMUNICATION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Operation Monitoring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Operation and Control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Operations Analysis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Programming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Quality Control Analysis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Repairing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Technology Design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Troubleshooting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System Skills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Judgment and Decision Making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Systems Analysis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Systems Evaluation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Resource Management Skills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Management of Financial Resources </a:t>
            </a:r>
            <a:endParaRPr lang="en-US" sz="1100" cap="all" dirty="0" smtClean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COLLABORATION &amp; TEAMWORK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Management of Material Resources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Management of Personnel Resources 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Time Management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Desktop Computer Skills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Spreadsheets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Presentations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Internet 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Navigation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Word Processing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chemeClr val="accent2"/>
                </a:solidFill>
              </a:rPr>
              <a:t>Test preparation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chemeClr val="accent2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Databases 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Writes clearly and concisely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speaks effectively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listens attentively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openly expresses ideas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negotiates/resolves differences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leads group </a:t>
            </a:r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discussions</a:t>
            </a: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LEARNING TO LEARN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provides feedback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Academic integrity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provides well-thought out solutions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gathers appropriate information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confidently speaks in public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works well with others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sensitive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supportive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motivates others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shares credit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counsels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cooperates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delegates effectively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represents others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understands feelings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self-confident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accepts responsibility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forecasts/predicts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creates ideas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identifies problems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meets goals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identifies resources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gathers information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solves problems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defines needs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analyzes issues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develops strategies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assesses situations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handles details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coordinates tasks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punctual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manages projects </a:t>
            </a:r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effectively</a:t>
            </a: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ACADEMIC MINDSETS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meets deadlines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Synonyms &amp; antonyms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keeps control over budget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plans and arranges activities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multi-tasks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leads groups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teaches/trains/instructs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counsels/coaches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manages conflict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delegates responsibility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makes decisions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directs others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implements decisions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enforces policies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100" cap="all" dirty="0">
                <a:solidFill>
                  <a:schemeClr val="bg1">
                    <a:lumMod val="95000"/>
                  </a:schemeClr>
                </a:solidFill>
              </a:rPr>
              <a:t>takes </a:t>
            </a:r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charge</a:t>
            </a:r>
          </a:p>
          <a:p>
            <a:r>
              <a:rPr lang="en-US" sz="1100" cap="all" dirty="0" smtClean="0">
                <a:solidFill>
                  <a:schemeClr val="bg1">
                    <a:lumMod val="95000"/>
                  </a:schemeClr>
                </a:solidFill>
              </a:rPr>
              <a:t>ACADEMIC CONTENT MASTERY</a:t>
            </a: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KEYBOARDING</a:t>
            </a:r>
          </a:p>
          <a:p>
            <a:r>
              <a:rPr lang="en-US" sz="1100" b="1" cap="all" dirty="0" smtClean="0">
                <a:solidFill>
                  <a:srgbClr val="FFFF00"/>
                </a:solidFill>
              </a:rPr>
              <a:t>EXTRAVERSION</a:t>
            </a:r>
            <a:endParaRPr lang="en-US" sz="11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1488" y="203200"/>
            <a:ext cx="2779849" cy="68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/>
              <a:t>MEANING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354106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1488" y="200152"/>
            <a:ext cx="5742036" cy="688848"/>
            <a:chOff x="94488" y="225552"/>
            <a:chExt cx="5471160" cy="688848"/>
          </a:xfrm>
        </p:grpSpPr>
        <p:sp>
          <p:nvSpPr>
            <p:cNvPr id="10" name="Rectangle 9"/>
            <p:cNvSpPr/>
            <p:nvPr/>
          </p:nvSpPr>
          <p:spPr>
            <a:xfrm>
              <a:off x="94488" y="228600"/>
              <a:ext cx="2648712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smtClean="0"/>
                <a:t>meaning</a:t>
              </a:r>
              <a:endParaRPr lang="en-US" sz="2000" b="1" i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16936" y="225552"/>
              <a:ext cx="2648712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smtClean="0"/>
                <a:t>MASTERY</a:t>
              </a:r>
              <a:endParaRPr lang="en-US" sz="2000" b="1" i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5834" y="1066801"/>
            <a:ext cx="8752332" cy="5638800"/>
          </a:xfrm>
          <a:prstGeom prst="rect">
            <a:avLst/>
          </a:prstGeom>
          <a:noFill/>
        </p:spPr>
        <p:txBody>
          <a:bodyPr wrap="square" numCol="4" rtlCol="0">
            <a:noAutofit/>
          </a:bodyPr>
          <a:lstStyle/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Active Learning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Active Listening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Critical Thinking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Learning Strategies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agreeable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Monitoring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Reading Comprehension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conscientiousness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Speaking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CRITICAL THINKING &amp; PROBLEM SOLVING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Writing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Social Skills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Coordination</a:t>
            </a:r>
            <a:r>
              <a:rPr lang="en-US" sz="1100" cap="all" dirty="0">
                <a:solidFill>
                  <a:schemeClr val="bg1"/>
                </a:solidFill>
              </a:rPr>
              <a:t>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Instructing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Negotiation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Persuasion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Service Orientation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Social Perceptiveness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Complex Problem Solving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Technical Skills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Equipment Maintenance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Equipment Selection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Installation 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EXPERT COMMUNICATION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Operation Monitoring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Operation and Control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Operations Analysis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Programming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Quality Control Analysis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Repairing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Technology Design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Troubleshooting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System Skills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Judgment and Decision Making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Systems Analysis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Systems Evaluation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Resource Management Skills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Management of Financial Resources 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COLLABORATION &amp; TEAMWORK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Management of Material Resources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Management of Personnel Resources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Time Management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Desktop Computer Skills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Spreadsheets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Presentations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Internet 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Navigation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Word Processing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Test preparation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Databases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Writes clearly and concisely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speaks effectively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listens attentively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openly expresses ideas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negotiates/resolves differences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leads group discussions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LEARNING TO LEARN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provides feedback</a:t>
            </a:r>
            <a:endParaRPr lang="en-US" sz="11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  <a:p>
            <a:r>
              <a:rPr lang="en-US" sz="1100" cap="all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Academic integrity</a:t>
            </a:r>
            <a:endParaRPr lang="en-US" sz="11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provides well-thought out solutions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gathers appropriate information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confidently speaks in public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works well with others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sensitive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supportive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motivates others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shares credit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counsels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cooperates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delegates effectively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represents others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rgbClr val="EAEAEA"/>
                </a:solidFill>
              </a:rPr>
              <a:t>understands feelings</a:t>
            </a:r>
            <a:endParaRPr lang="en-US" sz="1100" dirty="0">
              <a:solidFill>
                <a:srgbClr val="EAEAEA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self-confident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accepts responsibility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forecasts/predicts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creates ideas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identifies problems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meets goals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identifies resources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gathers information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solves problems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defines needs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analyzes issues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develops strategies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assesses situations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handles details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coordinates tasks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punctual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manages projects </a:t>
            </a:r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effectively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ACADEMIC MINDSETS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meets deadlines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Synonyms &amp; antonyms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keeps control over budget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plans and arranges activities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multi-tasks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leads groups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teaches/trains/instructs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counsels/coaches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manages conflict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delegates responsibility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makes decisions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directs others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implements decisions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enforces policies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takes </a:t>
            </a:r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charge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ACADEMIC CONTENT MASTERY</a:t>
            </a: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KEYBOARDING</a:t>
            </a: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EXTRAVERSION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23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1488" y="200152"/>
            <a:ext cx="5742036" cy="688848"/>
            <a:chOff x="94488" y="225552"/>
            <a:chExt cx="5471160" cy="688848"/>
          </a:xfrm>
        </p:grpSpPr>
        <p:sp>
          <p:nvSpPr>
            <p:cNvPr id="10" name="Rectangle 9"/>
            <p:cNvSpPr/>
            <p:nvPr/>
          </p:nvSpPr>
          <p:spPr>
            <a:xfrm>
              <a:off x="94488" y="228600"/>
              <a:ext cx="2648712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smtClean="0"/>
                <a:t>meaning</a:t>
              </a:r>
              <a:endParaRPr lang="en-US" sz="2000" b="1" i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16936" y="225552"/>
              <a:ext cx="2648712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smtClean="0"/>
                <a:t>MASTERY</a:t>
              </a:r>
              <a:endParaRPr lang="en-US" sz="2000" b="1" i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5834" y="1066801"/>
            <a:ext cx="8752332" cy="5638800"/>
          </a:xfrm>
          <a:prstGeom prst="rect">
            <a:avLst/>
          </a:prstGeom>
          <a:noFill/>
        </p:spPr>
        <p:txBody>
          <a:bodyPr wrap="square" numCol="4" rtlCol="0">
            <a:noAutofit/>
          </a:bodyPr>
          <a:lstStyle/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Active Learning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Active Listening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Critical Thinking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Learning Strategies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agreeable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Monitoring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Reading Comprehension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conscientiousness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Speaking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CRITICAL THINKING &amp; PROBLEM SOLVING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Writing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Social Skills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Coordination</a:t>
            </a:r>
            <a:r>
              <a:rPr lang="en-US" sz="1100" cap="all" dirty="0">
                <a:solidFill>
                  <a:schemeClr val="bg1"/>
                </a:solidFill>
              </a:rPr>
              <a:t>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Instructing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Negotiation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Persuasion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Service Orientation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Social Perceptiveness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Complex Problem Solving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Technical Skills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Equipment Maintenance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Equipment Selection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Installation 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EXPERT COMMUNICATION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Operation Monitoring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Operation and Control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Operations Analysis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Programming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Quality Control Analysis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Repairing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Technology Design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Troubleshooting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System Skills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Judgment and Decision Making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Systems Analysis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Systems Evaluation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Resource Management Skills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Management of Financial Resources 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COLLABORATION &amp; TEAMWORK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Management of Material Resources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Management of Personnel Resources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Time Management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Desktop Computer Skills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Spreadsheets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Presentations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Internet 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Navigation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Word Processing 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Test preparation</a:t>
            </a: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Databases </a:t>
            </a:r>
          </a:p>
          <a:p>
            <a:r>
              <a:rPr lang="en-US" sz="1100" cap="all" dirty="0">
                <a:solidFill>
                  <a:schemeClr val="bg1"/>
                </a:solidFill>
              </a:rPr>
              <a:t>Writes clearly and concisely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speaks effectively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listens attentively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openly expresses ideas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negotiates/resolves differences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leads group discussions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LEARNING TO LEARN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provides feedback</a:t>
            </a:r>
            <a:endParaRPr lang="en-US" sz="11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  <a:p>
            <a:r>
              <a:rPr lang="en-US" sz="1100" cap="all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Academic integrity</a:t>
            </a:r>
            <a:endParaRPr lang="en-US" sz="11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provides well-thought out solutions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gathers appropriate information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confidently speaks in public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works well with others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sensitive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supportive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motivates others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shares credit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counsels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cooperates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delegates effectively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represents others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b="1" cap="all" dirty="0">
                <a:solidFill>
                  <a:srgbClr val="FFFF00"/>
                </a:solidFill>
              </a:rPr>
              <a:t>understands feelings</a:t>
            </a:r>
            <a:endParaRPr lang="en-US" sz="1100" b="1" dirty="0">
              <a:solidFill>
                <a:srgbClr val="FFFF00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self-confident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accepts responsibility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forecasts/predicts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creates ideas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identifies problems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meets goals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identifies resources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gathers information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solves problems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defines needs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analyzes issues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develops strategies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assesses situations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handles details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coordinates tasks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punctual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manages projects </a:t>
            </a:r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effectively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ACADEMIC MINDSETS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meets deadlines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Synonyms &amp; antonyms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keeps control over budget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plans and arranges activities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multi-tasks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leads groups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teaches/trains/instructs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counsels/coaches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solidFill>
                  <a:schemeClr val="bg1"/>
                </a:solidFill>
              </a:rPr>
              <a:t>manages conflict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delegates responsibility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makes decisions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directs others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implements decisions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enforces policies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  <a:p>
            <a:r>
              <a:rPr lang="en-US" sz="1100" cap="all" dirty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takes </a:t>
            </a:r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charge</a:t>
            </a:r>
          </a:p>
          <a:p>
            <a:r>
              <a:rPr lang="en-US" sz="1100" cap="all" dirty="0" smtClean="0">
                <a:solidFill>
                  <a:schemeClr val="bg1"/>
                </a:solidFill>
              </a:rPr>
              <a:t>ACADEMIC CONTENT MASTERY</a:t>
            </a: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KEYBOARDING</a:t>
            </a:r>
          </a:p>
          <a:p>
            <a:r>
              <a:rPr lang="en-US" sz="1100" cap="all" dirty="0" smtClean="0">
                <a:ln>
                  <a:solidFill>
                    <a:srgbClr val="525851"/>
                  </a:solidFill>
                </a:ln>
                <a:solidFill>
                  <a:srgbClr val="525851"/>
                </a:solidFill>
              </a:rPr>
              <a:t>EXTRAVERSION</a:t>
            </a:r>
            <a:endParaRPr lang="en-US" sz="1100" dirty="0">
              <a:ln>
                <a:solidFill>
                  <a:srgbClr val="525851"/>
                </a:solidFill>
              </a:ln>
              <a:solidFill>
                <a:srgbClr val="5258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352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142663" y="200152"/>
            <a:ext cx="2779849" cy="68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/>
              <a:t>MEASUREMENT</a:t>
            </a:r>
            <a:endParaRPr lang="en-US" sz="2000" b="1" i="1" dirty="0"/>
          </a:p>
        </p:txBody>
      </p:sp>
      <p:sp>
        <p:nvSpPr>
          <p:cNvPr id="19" name="Rectangle 18"/>
          <p:cNvSpPr/>
          <p:nvPr/>
        </p:nvSpPr>
        <p:spPr>
          <a:xfrm>
            <a:off x="221488" y="203200"/>
            <a:ext cx="2779849" cy="68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/>
              <a:t>meaning</a:t>
            </a:r>
            <a:endParaRPr lang="en-US" sz="2000" b="1" i="1" dirty="0"/>
          </a:p>
        </p:txBody>
      </p:sp>
      <p:sp>
        <p:nvSpPr>
          <p:cNvPr id="20" name="Rectangle 19"/>
          <p:cNvSpPr/>
          <p:nvPr/>
        </p:nvSpPr>
        <p:spPr>
          <a:xfrm>
            <a:off x="3191295" y="200152"/>
            <a:ext cx="2779849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/>
              <a:t>mastery</a:t>
            </a:r>
            <a:endParaRPr lang="en-US" sz="2000" b="1" i="1" dirty="0"/>
          </a:p>
        </p:txBody>
      </p:sp>
      <p:sp>
        <p:nvSpPr>
          <p:cNvPr id="2" name="Rectangle 1"/>
          <p:cNvSpPr/>
          <p:nvPr/>
        </p:nvSpPr>
        <p:spPr>
          <a:xfrm>
            <a:off x="196046" y="2565280"/>
            <a:ext cx="21971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cap="all" dirty="0">
                <a:solidFill>
                  <a:srgbClr val="FFFFFF"/>
                </a:solidFill>
              </a:rPr>
              <a:t>CRITICAL THINKING &amp; PROBLEM SOLVING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1158" y="2565280"/>
            <a:ext cx="24040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cap="all" dirty="0">
                <a:solidFill>
                  <a:srgbClr val="FFFFFF"/>
                </a:solidFill>
              </a:rPr>
              <a:t>COLLABORATION &amp; </a:t>
            </a:r>
            <a:r>
              <a:rPr lang="en-US" sz="1100" cap="all" dirty="0" smtClean="0">
                <a:solidFill>
                  <a:srgbClr val="FFFFFF"/>
                </a:solidFill>
              </a:rPr>
              <a:t/>
            </a:r>
            <a:br>
              <a:rPr lang="en-US" sz="1100" cap="all" dirty="0" smtClean="0">
                <a:solidFill>
                  <a:srgbClr val="FFFFFF"/>
                </a:solidFill>
              </a:rPr>
            </a:br>
            <a:r>
              <a:rPr lang="en-US" sz="1100" cap="all" dirty="0" smtClean="0">
                <a:solidFill>
                  <a:srgbClr val="FFFFFF"/>
                </a:solidFill>
              </a:rPr>
              <a:t>TEAMWORK</a:t>
            </a:r>
            <a:endParaRPr lang="en-US" sz="1100" cap="all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7383" y="6423506"/>
            <a:ext cx="16686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cap="all" dirty="0">
                <a:solidFill>
                  <a:srgbClr val="FFFFFF"/>
                </a:solidFill>
              </a:rPr>
              <a:t>LEARNING TO LEARN</a:t>
            </a:r>
          </a:p>
        </p:txBody>
      </p:sp>
      <p:sp>
        <p:nvSpPr>
          <p:cNvPr id="6" name="Rectangle 5"/>
          <p:cNvSpPr/>
          <p:nvPr/>
        </p:nvSpPr>
        <p:spPr>
          <a:xfrm>
            <a:off x="194921" y="5080600"/>
            <a:ext cx="20431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FFFFFF"/>
                </a:solidFill>
              </a:rPr>
              <a:t>EXPERT COMMUNICATION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2522" y="1561420"/>
            <a:ext cx="17107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cap="all" dirty="0">
                <a:solidFill>
                  <a:schemeClr val="bg1"/>
                </a:solidFill>
              </a:rPr>
              <a:t>ACADEMIC MINDSETS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1215" y="4585497"/>
            <a:ext cx="16594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cap="all" dirty="0">
                <a:solidFill>
                  <a:schemeClr val="bg1"/>
                </a:solidFill>
              </a:rPr>
              <a:t>ACADEMIC CONTENT </a:t>
            </a:r>
            <a:r>
              <a:rPr lang="en-US" sz="1100" cap="all" dirty="0" smtClean="0">
                <a:solidFill>
                  <a:schemeClr val="bg1"/>
                </a:solidFill>
              </a:rPr>
              <a:t/>
            </a:r>
            <a:br>
              <a:rPr lang="en-US" sz="1100" cap="all" dirty="0" smtClean="0">
                <a:solidFill>
                  <a:schemeClr val="bg1"/>
                </a:solidFill>
              </a:rPr>
            </a:br>
            <a:r>
              <a:rPr lang="en-US" sz="1100" cap="all" dirty="0" smtClean="0">
                <a:solidFill>
                  <a:schemeClr val="bg1"/>
                </a:solidFill>
              </a:rPr>
              <a:t>MASTERY</a:t>
            </a:r>
            <a:endParaRPr lang="en-US" sz="1100" cap="all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6816" y="4135416"/>
            <a:ext cx="1330368" cy="1330368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2000" b="1" i="1" dirty="0" smtClean="0">
                <a:solidFill>
                  <a:schemeClr val="accent2"/>
                </a:solidFill>
              </a:rPr>
              <a:t>applied </a:t>
            </a:r>
            <a:br>
              <a:rPr lang="en-US" sz="2000" b="1" i="1" dirty="0" smtClean="0">
                <a:solidFill>
                  <a:schemeClr val="accent2"/>
                </a:solidFill>
              </a:rPr>
            </a:br>
            <a:r>
              <a:rPr lang="en-US" sz="2000" b="1" i="1" dirty="0" smtClean="0">
                <a:solidFill>
                  <a:schemeClr val="accent2"/>
                </a:solidFill>
              </a:rPr>
              <a:t>to</a:t>
            </a:r>
            <a:endParaRPr lang="en-US" sz="2000" b="1" i="1" dirty="0">
              <a:solidFill>
                <a:schemeClr val="accent2"/>
              </a:solidFill>
            </a:endParaRPr>
          </a:p>
        </p:txBody>
      </p:sp>
      <p:sp>
        <p:nvSpPr>
          <p:cNvPr id="23" name="Title 11"/>
          <p:cNvSpPr txBox="1">
            <a:spLocks/>
          </p:cNvSpPr>
          <p:nvPr/>
        </p:nvSpPr>
        <p:spPr>
          <a:xfrm>
            <a:off x="230707" y="212852"/>
            <a:ext cx="8701024" cy="79216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DCDEDB"/>
                </a:solidFill>
              </a:rPr>
              <a:t>Deeper Learning</a:t>
            </a:r>
            <a:endParaRPr lang="en-US" sz="4000" dirty="0">
              <a:solidFill>
                <a:srgbClr val="DCDEDB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2657" y="-2203079"/>
            <a:ext cx="5742036" cy="688848"/>
            <a:chOff x="94488" y="225552"/>
            <a:chExt cx="5471160" cy="688848"/>
          </a:xfrm>
        </p:grpSpPr>
        <p:sp>
          <p:nvSpPr>
            <p:cNvPr id="15" name="Rectangle 14"/>
            <p:cNvSpPr/>
            <p:nvPr/>
          </p:nvSpPr>
          <p:spPr>
            <a:xfrm>
              <a:off x="94488" y="228600"/>
              <a:ext cx="2648712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smtClean="0"/>
                <a:t>meaningful</a:t>
              </a:r>
              <a:endParaRPr lang="en-US" sz="2000" b="1" i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16936" y="225552"/>
              <a:ext cx="2648712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/>
                <a:t>malleable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09463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37657 -0.18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9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0.37639 -0.463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231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14254 -0.0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-20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0.14444 -0.4944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2" y="-24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6649E-6 2.80222E-6 L -0.32483 0.294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42" y="147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3411E-6 1.21816E-6 L -0.3257 0.17972 " pathEditMode="relative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676E-6 3.48773E-6 L 0.3139 3.48773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8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029E-6 -3.33488E-6 L -0.31372 -3.33488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8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" grpId="0"/>
      <p:bldP spid="3" grpId="0"/>
      <p:bldP spid="5" grpId="0"/>
      <p:bldP spid="6" grpId="0"/>
      <p:bldP spid="8" grpId="0"/>
      <p:bldP spid="9" grpId="0"/>
      <p:bldP spid="13" grpId="1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3398-0309256496-covers450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 radius="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69" b="34783"/>
          <a:stretch/>
        </p:blipFill>
        <p:spPr>
          <a:xfrm>
            <a:off x="0" y="0"/>
            <a:ext cx="9144000" cy="6858004"/>
          </a:xfrm>
          <a:prstGeom prst="rect">
            <a:avLst/>
          </a:prstGeom>
        </p:spPr>
      </p:pic>
      <p:sp>
        <p:nvSpPr>
          <p:cNvPr id="15" name="Rectangle 6"/>
          <p:cNvSpPr/>
          <p:nvPr/>
        </p:nvSpPr>
        <p:spPr>
          <a:xfrm rot="16200000" flipV="1">
            <a:off x="-1083112" y="1083113"/>
            <a:ext cx="6858001" cy="4691776"/>
          </a:xfrm>
          <a:custGeom>
            <a:avLst/>
            <a:gdLst/>
            <a:ahLst/>
            <a:cxnLst/>
            <a:rect l="l" t="t" r="r" b="b"/>
            <a:pathLst>
              <a:path w="9144000" h="4691776">
                <a:moveTo>
                  <a:pt x="9144000" y="0"/>
                </a:moveTo>
                <a:lnTo>
                  <a:pt x="9144000" y="4691776"/>
                </a:lnTo>
                <a:lnTo>
                  <a:pt x="0" y="4691776"/>
                </a:lnTo>
                <a:lnTo>
                  <a:pt x="0" y="3604811"/>
                </a:lnTo>
                <a:lnTo>
                  <a:pt x="98045" y="3649490"/>
                </a:lnTo>
                <a:cubicBezTo>
                  <a:pt x="947337" y="4013598"/>
                  <a:pt x="1899627" y="4217643"/>
                  <a:pt x="2905480" y="4217643"/>
                </a:cubicBezTo>
                <a:cubicBezTo>
                  <a:pt x="5811279" y="4217643"/>
                  <a:pt x="8270054" y="2514743"/>
                  <a:pt x="9089937" y="169391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utoShape 4" descr="Image result for education for life and wo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13398-0309256496-covers4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0758">
            <a:off x="3211164" y="606056"/>
            <a:ext cx="4525073" cy="6858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Title 5"/>
          <p:cNvSpPr txBox="1">
            <a:spLocks/>
          </p:cNvSpPr>
          <p:nvPr/>
        </p:nvSpPr>
        <p:spPr>
          <a:xfrm>
            <a:off x="155575" y="125330"/>
            <a:ext cx="2934586" cy="51217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/>
              <a:t>Meaning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271654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6" r="15424" b="4799"/>
          <a:stretch/>
        </p:blipFill>
        <p:spPr>
          <a:xfrm>
            <a:off x="0" y="0"/>
            <a:ext cx="9144001" cy="6858000"/>
          </a:xfrm>
        </p:spPr>
      </p:pic>
      <p:sp>
        <p:nvSpPr>
          <p:cNvPr id="5" name="Oval 4"/>
          <p:cNvSpPr/>
          <p:nvPr/>
        </p:nvSpPr>
        <p:spPr>
          <a:xfrm>
            <a:off x="1472680" y="-129699"/>
            <a:ext cx="7252276" cy="7045886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Rectangle 6"/>
          <p:cNvSpPr/>
          <p:nvPr/>
        </p:nvSpPr>
        <p:spPr>
          <a:xfrm rot="16200000" flipV="1">
            <a:off x="-1083112" y="1083114"/>
            <a:ext cx="6858001" cy="4691776"/>
          </a:xfrm>
          <a:custGeom>
            <a:avLst/>
            <a:gdLst/>
            <a:ahLst/>
            <a:cxnLst/>
            <a:rect l="l" t="t" r="r" b="b"/>
            <a:pathLst>
              <a:path w="9144000" h="4691776">
                <a:moveTo>
                  <a:pt x="9144000" y="0"/>
                </a:moveTo>
                <a:lnTo>
                  <a:pt x="9144000" y="4691776"/>
                </a:lnTo>
                <a:lnTo>
                  <a:pt x="0" y="4691776"/>
                </a:lnTo>
                <a:lnTo>
                  <a:pt x="0" y="3604811"/>
                </a:lnTo>
                <a:lnTo>
                  <a:pt x="98045" y="3649490"/>
                </a:lnTo>
                <a:cubicBezTo>
                  <a:pt x="947337" y="4013598"/>
                  <a:pt x="1899627" y="4217643"/>
                  <a:pt x="2905480" y="4217643"/>
                </a:cubicBezTo>
                <a:cubicBezTo>
                  <a:pt x="5811279" y="4217643"/>
                  <a:pt x="8270054" y="2514743"/>
                  <a:pt x="9089937" y="169391"/>
                </a:cubicBez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155575" y="125330"/>
            <a:ext cx="2934586" cy="51217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/>
              <a:t>Mastery</a:t>
            </a:r>
            <a:endParaRPr lang="en-US" sz="3000" dirty="0"/>
          </a:p>
        </p:txBody>
      </p:sp>
      <p:sp>
        <p:nvSpPr>
          <p:cNvPr id="2" name="Oval 1"/>
          <p:cNvSpPr/>
          <p:nvPr/>
        </p:nvSpPr>
        <p:spPr>
          <a:xfrm>
            <a:off x="6211930" y="20444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329695" y="25293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096642" y="4259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90952" y="18497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37322" y="16466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76287" y="20806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96627" y="20444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97957" y="34892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97957" y="47202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209502" y="74905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09502" y="78364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94739" y="59756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624432" y="58851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590952" y="109799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82753" y="104529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893146" y="120382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903539" y="139699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07176" y="144858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938334" y="147973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407757" y="116859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807910" y="88054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807910" y="114417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807910" y="141936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323000" y="118073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575812" y="116859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67230" y="119078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323000" y="131600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323000" y="140778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630273" y="220383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090903" y="178760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135896" y="179301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340209" y="171568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419869" y="178301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688793" y="176761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96111" y="176761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891884" y="177916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987657" y="176761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083430" y="175607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398558" y="176761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690596" y="177916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333179" y="170140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211008" y="203835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6409355" y="139699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614794" y="153865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270504" y="139699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52914" y="144398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665559" y="167792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654014" y="197504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6761817" y="47778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6932682" y="47778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7115092" y="46623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6421612" y="83179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6729519" y="82527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6979701" y="81874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7274412" y="119078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369143" y="163294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6132270" y="199236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625587" y="197909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412839" y="204875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113677" y="204875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950745" y="204875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3833993" y="204875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478218" y="206183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357897" y="207491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168306" y="207644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128800" y="207797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833188" y="207951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1630273" y="266795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295216" y="266795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307555" y="243416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496152" y="236930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924110" y="235142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18898" y="235334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3467085" y="237892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938334" y="235142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4097654" y="235832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544656" y="234452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4703976" y="235142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5788216" y="259964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8572980" y="283343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5867876" y="351750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834902" y="443917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7690573" y="552633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7733674" y="545500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7745219" y="554915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7527447" y="513531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7153498" y="546642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5898715" y="496983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6489015" y="469447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6203477" y="477720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5628896" y="460465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549236" y="477013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5628896" y="493561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809179" y="510109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809179" y="532403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6809179" y="554697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809179" y="564291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524362" y="584303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6514891" y="564291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6505420" y="532403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6202788" y="545500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6211930" y="630179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5898715" y="515855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5898715" y="526656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5898715" y="562971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5898715" y="592358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5898715" y="620591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5788216" y="570193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5527632" y="586652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290668" y="435644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5399341" y="321581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5254527" y="321581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5109713" y="321581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813094" y="326583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691777" y="321581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973670" y="287575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633000" y="252844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689019" y="263620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560318" y="262850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362347" y="263235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360641" y="282092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034017" y="263620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034017" y="351750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074447" y="325231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3952216" y="323597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3829985" y="324272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3707754" y="324947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3178719" y="325622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3387425" y="325231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3559624" y="326386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017994" y="330078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3750325" y="357561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3750325" y="255688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3593858" y="262850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3426211" y="263235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987657" y="295849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3178554" y="295849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3369451" y="295849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3652708" y="295849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3855150" y="290076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4889679" y="2693927"/>
            <a:ext cx="818878" cy="823574"/>
          </a:xfrm>
          <a:prstGeom prst="star5">
            <a:avLst/>
          </a:prstGeom>
          <a:solidFill>
            <a:schemeClr val="tx2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709933" y="419096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965031" y="404275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243219" y="392918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969620" y="445422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875771" y="427370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588100" y="424641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3491260" y="430187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3355264" y="436635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012135" y="438806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4391926" y="442132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4362347" y="384644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4671815" y="416368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5292983" y="427794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972414" y="444530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3544295" y="387329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384975" y="384644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243219" y="507581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291364" y="525502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295216" y="545295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295248" y="559549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588100" y="561680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579189" y="547913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581823" y="509901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584457" y="493825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586568" y="469220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27219" y="460778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879415" y="469654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881526" y="506237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860547" y="518576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920383" y="530915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899404" y="565190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866880" y="579838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938261" y="593331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3217452" y="598743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3589207" y="610520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3545342" y="6246055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3801647" y="638691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4104132" y="644695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4441252" y="648390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4491747" y="630919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4101679" y="622754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4431632" y="606206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4682157" y="565190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4994739" y="613632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5016982" y="593972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4661187" y="5018352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4994739" y="501627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7" name="Oval 196"/>
          <p:cNvSpPr/>
          <p:nvPr/>
        </p:nvSpPr>
        <p:spPr>
          <a:xfrm>
            <a:off x="4984038" y="511592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4973337" y="5192474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9" name="Oval 198"/>
          <p:cNvSpPr/>
          <p:nvPr/>
        </p:nvSpPr>
        <p:spPr>
          <a:xfrm>
            <a:off x="3177062" y="531819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3206393" y="5226416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3491260" y="4958313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2" name="Oval 201"/>
          <p:cNvSpPr/>
          <p:nvPr/>
        </p:nvSpPr>
        <p:spPr>
          <a:xfrm>
            <a:off x="3487417" y="5110560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3483574" y="5262807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3479731" y="5426599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5" name="Oval 204"/>
          <p:cNvSpPr/>
          <p:nvPr/>
        </p:nvSpPr>
        <p:spPr>
          <a:xfrm>
            <a:off x="3498978" y="5613481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3849916" y="5644608"/>
            <a:ext cx="159320" cy="165478"/>
          </a:xfrm>
          <a:prstGeom prst="ellipse">
            <a:avLst/>
          </a:prstGeom>
          <a:solidFill>
            <a:schemeClr val="accent5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663449" y="2912692"/>
            <a:ext cx="1067532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POLARIS </a:t>
            </a:r>
            <a:br>
              <a:rPr lang="en-US" dirty="0" smtClean="0">
                <a:latin typeface="Franklin Gothic Medium"/>
                <a:cs typeface="Franklin Gothic Medium"/>
              </a:rPr>
            </a:br>
            <a:r>
              <a:rPr lang="en-US" dirty="0" smtClean="0">
                <a:latin typeface="Franklin Gothic Medium"/>
                <a:cs typeface="Franklin Gothic Medium"/>
              </a:rPr>
              <a:t>SCHOOL</a:t>
            </a:r>
            <a:endParaRPr lang="en-US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17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educatorinnovator.org/wp-content/uploads/2014/06/Mars-Generation-One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12453"/>
            <a:ext cx="9160607" cy="6870456"/>
          </a:xfrm>
          <a:prstGeom prst="rect">
            <a:avLst/>
          </a:prstGeom>
          <a:noFill/>
        </p:spPr>
      </p:pic>
      <p:sp>
        <p:nvSpPr>
          <p:cNvPr id="15" name="Rectangle 6"/>
          <p:cNvSpPr/>
          <p:nvPr/>
        </p:nvSpPr>
        <p:spPr>
          <a:xfrm rot="16200000" flipV="1">
            <a:off x="-1083112" y="1083114"/>
            <a:ext cx="6858001" cy="4691776"/>
          </a:xfrm>
          <a:custGeom>
            <a:avLst/>
            <a:gdLst/>
            <a:ahLst/>
            <a:cxnLst/>
            <a:rect l="l" t="t" r="r" b="b"/>
            <a:pathLst>
              <a:path w="9144000" h="4691776">
                <a:moveTo>
                  <a:pt x="9144000" y="0"/>
                </a:moveTo>
                <a:lnTo>
                  <a:pt x="9144000" y="4691776"/>
                </a:lnTo>
                <a:lnTo>
                  <a:pt x="0" y="4691776"/>
                </a:lnTo>
                <a:lnTo>
                  <a:pt x="0" y="3604811"/>
                </a:lnTo>
                <a:lnTo>
                  <a:pt x="98045" y="3649490"/>
                </a:lnTo>
                <a:cubicBezTo>
                  <a:pt x="947337" y="4013598"/>
                  <a:pt x="1899627" y="4217643"/>
                  <a:pt x="2905480" y="4217643"/>
                </a:cubicBezTo>
                <a:cubicBezTo>
                  <a:pt x="5811279" y="4217643"/>
                  <a:pt x="8270054" y="2514743"/>
                  <a:pt x="9089937" y="169391"/>
                </a:cubicBezTo>
                <a:close/>
              </a:path>
            </a:pathLst>
          </a:custGeom>
          <a:solidFill>
            <a:schemeClr val="accent4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http://educatorinnovator.org/wp-content/uploads/2014/06/Mars-Generation-O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82718">
            <a:off x="888077" y="666059"/>
            <a:ext cx="7367848" cy="5525884"/>
          </a:xfrm>
          <a:prstGeom prst="rect">
            <a:avLst/>
          </a:prstGeom>
          <a:noFill/>
          <a:effectLst>
            <a:outerShdw blurRad="101600" dist="25400" dir="2700000">
              <a:srgbClr val="000000">
                <a:alpha val="50000"/>
              </a:srgbClr>
            </a:outerShdw>
          </a:effectLst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155575" y="125330"/>
            <a:ext cx="2934586" cy="51217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/>
              <a:t>Measurement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214924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hutterstock_18596432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4" r="5494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40533" y="0"/>
            <a:ext cx="9144000" cy="6858000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616" y="609998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FOR TEACHERS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01986" y="125330"/>
            <a:ext cx="2934586" cy="51217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 smtClean="0"/>
              <a:t>resources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0106526" y="743649"/>
            <a:ext cx="8077200" cy="53707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FOR TEACHERS</a:t>
            </a:r>
          </a:p>
          <a:p>
            <a:pPr marL="457200" lvl="2"/>
            <a:r>
              <a:rPr lang="en-US" sz="1300" dirty="0" smtClean="0">
                <a:solidFill>
                  <a:srgbClr val="FFFFFF"/>
                </a:solidFill>
              </a:rPr>
              <a:t>Teaching Channel Videos </a:t>
            </a:r>
            <a:r>
              <a:rPr lang="en-US" sz="1300" u="sng" dirty="0" smtClean="0">
                <a:solidFill>
                  <a:srgbClr val="FFFFFF"/>
                </a:solidFill>
                <a:hlinkClick r:id="rId3"/>
              </a:rPr>
              <a:t>https://www.teachingchannel.org/deeper-learning-video-series</a:t>
            </a:r>
            <a:endParaRPr lang="en-US" sz="1300" dirty="0" smtClean="0">
              <a:solidFill>
                <a:srgbClr val="FFFFFF"/>
              </a:solidFill>
            </a:endParaRPr>
          </a:p>
          <a:p>
            <a:pPr marL="457200" lvl="2"/>
            <a:r>
              <a:rPr lang="en-US" sz="1300" dirty="0" smtClean="0">
                <a:solidFill>
                  <a:srgbClr val="FFFFFF"/>
                </a:solidFill>
              </a:rPr>
              <a:t>Monica Martinez Book &amp; Practitioners Guide </a:t>
            </a:r>
            <a:r>
              <a:rPr lang="en-US" sz="1300" u="sng" dirty="0" smtClean="0">
                <a:solidFill>
                  <a:srgbClr val="FFFFFF"/>
                </a:solidFill>
                <a:hlinkClick r:id="rId4"/>
              </a:rPr>
              <a:t>http://www.amazon.com/Deeper-Learning-Innovative-Transforming-Twenty-First/dp/1595589597</a:t>
            </a:r>
            <a:endParaRPr lang="en-US" sz="1300" dirty="0" smtClean="0">
              <a:solidFill>
                <a:srgbClr val="FFFFFF"/>
              </a:solidFill>
            </a:endParaRPr>
          </a:p>
          <a:p>
            <a:pPr marL="457200" lvl="2"/>
            <a:r>
              <a:rPr lang="en-US" sz="1300" dirty="0" smtClean="0">
                <a:solidFill>
                  <a:srgbClr val="FFFFFF"/>
                </a:solidFill>
              </a:rPr>
              <a:t>Digital Promise Micro-credentials </a:t>
            </a:r>
            <a:r>
              <a:rPr lang="en-US" sz="1300" u="sng" dirty="0" smtClean="0">
                <a:solidFill>
                  <a:srgbClr val="FFFFFF"/>
                </a:solidFill>
                <a:hlinkClick r:id="rId5"/>
              </a:rPr>
              <a:t>http://www.digitalpromise.org/blog/entry/supporting-deeper-learning-in-the-classroom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</a:p>
          <a:p>
            <a:pPr marL="457200" lvl="2"/>
            <a:r>
              <a:rPr lang="en-US" sz="1300" dirty="0" smtClean="0">
                <a:solidFill>
                  <a:srgbClr val="FFFFFF"/>
                </a:solidFill>
              </a:rPr>
              <a:t>High Tech High Conference </a:t>
            </a:r>
            <a:r>
              <a:rPr lang="en-US" sz="1300" u="sng" dirty="0" smtClean="0">
                <a:solidFill>
                  <a:srgbClr val="FFFFFF"/>
                </a:solidFill>
                <a:hlinkClick r:id="rId6"/>
              </a:rPr>
              <a:t>http://www.deeper-learning.org/dl2015/</a:t>
            </a:r>
            <a:endParaRPr lang="en-US" sz="1300" dirty="0" smtClean="0">
              <a:solidFill>
                <a:srgbClr val="FFFFFF"/>
              </a:solidFill>
            </a:endParaRPr>
          </a:p>
          <a:p>
            <a:pPr marL="457200" lvl="2">
              <a:spcAft>
                <a:spcPts val="1200"/>
              </a:spcAft>
            </a:pPr>
            <a:r>
              <a:rPr lang="en-US" sz="1300" dirty="0" smtClean="0">
                <a:solidFill>
                  <a:srgbClr val="FFFFFF"/>
                </a:solidFill>
              </a:rPr>
              <a:t>School Hackers </a:t>
            </a:r>
            <a:r>
              <a:rPr lang="en-US" sz="1300" u="sng" dirty="0" smtClean="0">
                <a:solidFill>
                  <a:srgbClr val="FFFFFF"/>
                </a:solidFill>
                <a:hlinkClick r:id="rId7"/>
              </a:rPr>
              <a:t>http://www.businessinnovationfactory.com/projects/student/portfolio/school-hackers</a:t>
            </a:r>
            <a:r>
              <a:rPr lang="en-US" sz="1300" b="1" dirty="0" smtClean="0">
                <a:solidFill>
                  <a:srgbClr val="FFFFFF"/>
                </a:solidFill>
              </a:rPr>
              <a:t> </a:t>
            </a:r>
            <a:endParaRPr lang="en-US" sz="1300" dirty="0" smtClean="0">
              <a:solidFill>
                <a:srgbClr val="FFFFFF"/>
              </a:solidFill>
            </a:endParaRPr>
          </a:p>
          <a:p>
            <a:pPr lvl="1" indent="-457200">
              <a:spcAft>
                <a:spcPts val="600"/>
              </a:spcAft>
            </a:pPr>
            <a:r>
              <a:rPr lang="en-US" sz="16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FOR ADMINISTRATORS</a:t>
            </a:r>
          </a:p>
          <a:p>
            <a:pPr marL="457200" lvl="2"/>
            <a:r>
              <a:rPr lang="en-US" sz="1300" dirty="0" smtClean="0">
                <a:solidFill>
                  <a:srgbClr val="FFFFFF"/>
                </a:solidFill>
              </a:rPr>
              <a:t>School Retool </a:t>
            </a:r>
            <a:r>
              <a:rPr lang="en-US" sz="1300" u="sng" dirty="0" smtClean="0">
                <a:solidFill>
                  <a:srgbClr val="FFFFFF"/>
                </a:solidFill>
                <a:hlinkClick r:id="rId8"/>
              </a:rPr>
              <a:t>http://www.schoolretool.org/about</a:t>
            </a:r>
            <a:endParaRPr lang="en-US" sz="1300" dirty="0" smtClean="0">
              <a:solidFill>
                <a:srgbClr val="FFFFFF"/>
              </a:solidFill>
            </a:endParaRPr>
          </a:p>
          <a:p>
            <a:pPr marL="457200" lvl="2">
              <a:spcAft>
                <a:spcPts val="1200"/>
              </a:spcAft>
            </a:pPr>
            <a:r>
              <a:rPr lang="en-US" sz="1300" dirty="0" smtClean="0">
                <a:solidFill>
                  <a:srgbClr val="FFFFFF"/>
                </a:solidFill>
              </a:rPr>
              <a:t>EdLeader 21 </a:t>
            </a:r>
            <a:r>
              <a:rPr lang="en-US" sz="1300" u="sng" dirty="0" smtClean="0">
                <a:solidFill>
                  <a:srgbClr val="FFFFFF"/>
                </a:solidFill>
                <a:hlinkClick r:id="rId9"/>
              </a:rPr>
              <a:t>http://www.edleader21.com/</a:t>
            </a:r>
            <a:endParaRPr lang="en-US" sz="1300" dirty="0" smtClean="0">
              <a:solidFill>
                <a:srgbClr val="FFFFFF"/>
              </a:solidFill>
            </a:endParaRPr>
          </a:p>
          <a:p>
            <a:pPr lvl="1" indent="-457200">
              <a:spcAft>
                <a:spcPts val="600"/>
              </a:spcAft>
            </a:pPr>
            <a:r>
              <a:rPr lang="en-US" sz="16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FOR POLICYMAKERS</a:t>
            </a:r>
          </a:p>
          <a:p>
            <a:pPr marL="457200" lvl="2"/>
            <a:r>
              <a:rPr lang="en-US" sz="1300" dirty="0" smtClean="0">
                <a:solidFill>
                  <a:srgbClr val="FFFFFF"/>
                </a:solidFill>
              </a:rPr>
              <a:t>Education for Life and Work </a:t>
            </a:r>
            <a:r>
              <a:rPr lang="en-US" sz="1300" u="sng" dirty="0" smtClean="0">
                <a:solidFill>
                  <a:srgbClr val="FFFFFF"/>
                </a:solidFill>
                <a:hlinkClick r:id="rId10"/>
              </a:rPr>
              <a:t>http://www.nap.edu/catalog/13398/education-for-life-and-work-developing-transferable-knowledge-and-skills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</a:p>
          <a:p>
            <a:pPr marL="457200" lvl="2"/>
            <a:r>
              <a:rPr lang="en-US" sz="1300" dirty="0" smtClean="0">
                <a:solidFill>
                  <a:srgbClr val="FFFFFF"/>
                </a:solidFill>
              </a:rPr>
              <a:t>Jobs for the Future Deeper Learning Series </a:t>
            </a:r>
            <a:r>
              <a:rPr lang="en-US" sz="1300" u="sng" dirty="0" smtClean="0">
                <a:solidFill>
                  <a:srgbClr val="FFFFFF"/>
                </a:solidFill>
                <a:hlinkClick r:id="rId11"/>
              </a:rPr>
              <a:t>http://www.jff.org/initiatives/students-center/what-deeper-learning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</a:p>
          <a:p>
            <a:pPr marL="457200" lvl="2"/>
            <a:r>
              <a:rPr lang="en-US" sz="1300" dirty="0" smtClean="0">
                <a:solidFill>
                  <a:srgbClr val="FFFFFF"/>
                </a:solidFill>
              </a:rPr>
              <a:t>AIR study </a:t>
            </a:r>
            <a:r>
              <a:rPr lang="en-US" sz="1300" u="sng" dirty="0" smtClean="0">
                <a:solidFill>
                  <a:srgbClr val="FFFFFF"/>
                </a:solidFill>
                <a:hlinkClick r:id="rId12"/>
              </a:rPr>
              <a:t>http://www.air.org/project/study-deeper-learning-opportunities-and-outcomes</a:t>
            </a:r>
            <a:endParaRPr lang="en-US" sz="1300" dirty="0" smtClean="0">
              <a:solidFill>
                <a:srgbClr val="FFFFFF"/>
              </a:solidFill>
            </a:endParaRPr>
          </a:p>
          <a:p>
            <a:pPr marL="457200" lvl="2"/>
            <a:r>
              <a:rPr lang="en-US" sz="1300" dirty="0" smtClean="0">
                <a:solidFill>
                  <a:srgbClr val="FFFFFF"/>
                </a:solidFill>
              </a:rPr>
              <a:t>Alliance for Excellent Education </a:t>
            </a:r>
            <a:r>
              <a:rPr lang="en-US" sz="1300" u="sng" dirty="0" smtClean="0">
                <a:solidFill>
                  <a:srgbClr val="FFFFFF"/>
                </a:solidFill>
                <a:hlinkClick r:id="rId13"/>
              </a:rPr>
              <a:t>http://deeperlearning4all.org/</a:t>
            </a:r>
            <a:endParaRPr lang="en-US" sz="1300" dirty="0" smtClean="0">
              <a:solidFill>
                <a:srgbClr val="FFFFFF"/>
              </a:solidFill>
            </a:endParaRPr>
          </a:p>
          <a:p>
            <a:pPr marL="457200" lvl="2"/>
            <a:r>
              <a:rPr lang="en-US" sz="1300" dirty="0" smtClean="0">
                <a:solidFill>
                  <a:srgbClr val="FFFFFF"/>
                </a:solidFill>
              </a:rPr>
              <a:t>CCSSO Innovation Lab Network </a:t>
            </a:r>
            <a:r>
              <a:rPr lang="en-US" sz="1300" u="sng" dirty="0" smtClean="0">
                <a:solidFill>
                  <a:srgbClr val="FFFFFF"/>
                </a:solidFill>
                <a:hlinkClick r:id="rId14"/>
              </a:rPr>
              <a:t>http://www.ccsso.org/What_We_Do/Innovation_Lab_Network.html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616" y="2733568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FOR ADMINISTRATORS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616" y="4597928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FOR POLICYMAKERS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84271" y="1446075"/>
            <a:ext cx="1200863" cy="1056379"/>
            <a:chOff x="541419" y="1517195"/>
            <a:chExt cx="1382456" cy="1216123"/>
          </a:xfrm>
        </p:grpSpPr>
        <p:pic>
          <p:nvPicPr>
            <p:cNvPr id="2" name="Picture 1" descr="Screen Shot 2015-03-11 at 9.05.17 AM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1419" y="1517195"/>
              <a:ext cx="1382456" cy="304892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 descr="Screen Shot 2015-03-11 at 9.04.32 AM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1419" y="1856841"/>
              <a:ext cx="1382456" cy="876477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5326" y="1432385"/>
            <a:ext cx="753662" cy="108016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075984" y="1413450"/>
            <a:ext cx="1000066" cy="1113059"/>
            <a:chOff x="3903577" y="1478949"/>
            <a:chExt cx="1151293" cy="1281373"/>
          </a:xfrm>
        </p:grpSpPr>
        <p:pic>
          <p:nvPicPr>
            <p:cNvPr id="5" name="Picture 4" descr="mc_deeperlearning-5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71353">
              <a:off x="4099718" y="1523879"/>
              <a:ext cx="955152" cy="1236443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 descr="mc_deeperlearning-1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3577" y="1478949"/>
              <a:ext cx="992246" cy="1236443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5534380" y="1726150"/>
            <a:ext cx="1239974" cy="569807"/>
            <a:chOff x="4876800" y="-1111739"/>
            <a:chExt cx="1427480" cy="655972"/>
          </a:xfrm>
        </p:grpSpPr>
        <p:sp>
          <p:nvSpPr>
            <p:cNvPr id="23" name="Rectangle 22"/>
            <p:cNvSpPr/>
            <p:nvPr/>
          </p:nvSpPr>
          <p:spPr>
            <a:xfrm>
              <a:off x="4876800" y="-1111739"/>
              <a:ext cx="1427480" cy="655972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lIns="182880" tIns="91440" rIns="182880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0"/>
            <a:srcRect l="-7281" t="-23122" r="-5925" b="-12585"/>
            <a:stretch/>
          </p:blipFill>
          <p:spPr>
            <a:xfrm>
              <a:off x="4876800" y="-1111739"/>
              <a:ext cx="1427480" cy="655972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15" name="Picture 14" descr="Screen Shot 2015-03-11 at 9.29.57 AM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715" y="1614569"/>
            <a:ext cx="1338105" cy="76365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78045" y="984058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Teaching Channel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Videos </a:t>
            </a:r>
            <a:endParaRPr lang="en-US" sz="1000"/>
          </a:p>
        </p:txBody>
      </p:sp>
      <p:sp>
        <p:nvSpPr>
          <p:cNvPr id="19" name="Rectangle 18"/>
          <p:cNvSpPr/>
          <p:nvPr/>
        </p:nvSpPr>
        <p:spPr>
          <a:xfrm>
            <a:off x="3769360" y="984058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Digital Promise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Micro-credentials </a:t>
            </a:r>
            <a:endParaRPr lang="en-US" sz="1000"/>
          </a:p>
        </p:txBody>
      </p:sp>
      <p:sp>
        <p:nvSpPr>
          <p:cNvPr id="20" name="Rectangle 19"/>
          <p:cNvSpPr/>
          <p:nvPr/>
        </p:nvSpPr>
        <p:spPr>
          <a:xfrm>
            <a:off x="5426115" y="984058"/>
            <a:ext cx="145650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High Tech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High Conference </a:t>
            </a:r>
            <a:endParaRPr lang="en-US" sz="1000"/>
          </a:p>
        </p:txBody>
      </p:sp>
      <p:sp>
        <p:nvSpPr>
          <p:cNvPr id="21" name="Rectangle 20"/>
          <p:cNvSpPr/>
          <p:nvPr/>
        </p:nvSpPr>
        <p:spPr>
          <a:xfrm>
            <a:off x="7256515" y="984058"/>
            <a:ext cx="145650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School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Hackers </a:t>
            </a:r>
            <a:endParaRPr lang="en-US" sz="100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99720" y="933258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99720" y="3053080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9720" y="4917440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Screen Shot 2015-03-11 at 9.38.07 AM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771" y="3657380"/>
            <a:ext cx="1131862" cy="66255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378045" y="3114040"/>
            <a:ext cx="1613315" cy="24622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School Retool</a:t>
            </a:r>
            <a:endParaRPr lang="en-US" sz="1000"/>
          </a:p>
        </p:txBody>
      </p:sp>
      <p:pic>
        <p:nvPicPr>
          <p:cNvPr id="33" name="Picture 32" descr="EdLeader21_OECD_TFS_Toolkit-1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6502" y="3519447"/>
            <a:ext cx="731310" cy="90285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4" name="Rectangle 33"/>
          <p:cNvSpPr/>
          <p:nvPr/>
        </p:nvSpPr>
        <p:spPr>
          <a:xfrm>
            <a:off x="2095500" y="3114040"/>
            <a:ext cx="1613315" cy="24622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EdLeader 21</a:t>
            </a:r>
            <a:endParaRPr lang="en-US" sz="1000"/>
          </a:p>
        </p:txBody>
      </p:sp>
      <p:sp>
        <p:nvSpPr>
          <p:cNvPr id="35" name="Rectangle 34"/>
          <p:cNvSpPr/>
          <p:nvPr/>
        </p:nvSpPr>
        <p:spPr>
          <a:xfrm>
            <a:off x="378045" y="4973320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Education for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Life and Work </a:t>
            </a:r>
            <a:endParaRPr lang="en-US" sz="1000"/>
          </a:p>
        </p:txBody>
      </p:sp>
      <p:sp>
        <p:nvSpPr>
          <p:cNvPr id="36" name="Rectangle 35"/>
          <p:cNvSpPr/>
          <p:nvPr/>
        </p:nvSpPr>
        <p:spPr>
          <a:xfrm>
            <a:off x="2095500" y="4973320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Jobs for the Future Deeper Learning Series </a:t>
            </a:r>
            <a:endParaRPr lang="en-US" sz="1000" dirty="0"/>
          </a:p>
        </p:txBody>
      </p:sp>
      <p:sp>
        <p:nvSpPr>
          <p:cNvPr id="37" name="Rectangle 36"/>
          <p:cNvSpPr/>
          <p:nvPr/>
        </p:nvSpPr>
        <p:spPr>
          <a:xfrm>
            <a:off x="5394542" y="3119337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AIR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study </a:t>
            </a:r>
            <a:endParaRPr lang="en-US" sz="1000" dirty="0"/>
          </a:p>
        </p:txBody>
      </p:sp>
      <p:sp>
        <p:nvSpPr>
          <p:cNvPr id="38" name="Rectangle 37"/>
          <p:cNvSpPr/>
          <p:nvPr/>
        </p:nvSpPr>
        <p:spPr>
          <a:xfrm>
            <a:off x="5586135" y="4973320"/>
            <a:ext cx="145650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Alliance for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Excellent Education </a:t>
            </a:r>
            <a:endParaRPr lang="en-US" sz="1000" dirty="0"/>
          </a:p>
        </p:txBody>
      </p:sp>
      <p:sp>
        <p:nvSpPr>
          <p:cNvPr id="39" name="Rectangle 38"/>
          <p:cNvSpPr/>
          <p:nvPr/>
        </p:nvSpPr>
        <p:spPr>
          <a:xfrm>
            <a:off x="7256515" y="4973320"/>
            <a:ext cx="145650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CCSSO Innovation Lab Network </a:t>
            </a:r>
            <a:endParaRPr lang="en-US" sz="1000"/>
          </a:p>
        </p:txBody>
      </p:sp>
      <p:pic>
        <p:nvPicPr>
          <p:cNvPr id="40" name="Picture 39" descr="13398-0309256496-covers450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320" y="5393750"/>
            <a:ext cx="712764" cy="108023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2287857" y="5448871"/>
            <a:ext cx="1228601" cy="1080461"/>
            <a:chOff x="-2598420" y="2785610"/>
            <a:chExt cx="1609078" cy="141506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-2598420" y="2785610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-2273300" y="2871349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1948180" y="2957088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8" name="Group 47"/>
          <p:cNvGrpSpPr/>
          <p:nvPr/>
        </p:nvGrpSpPr>
        <p:grpSpPr>
          <a:xfrm>
            <a:off x="5828552" y="3511717"/>
            <a:ext cx="763812" cy="945506"/>
            <a:chOff x="4117340" y="5822953"/>
            <a:chExt cx="902280" cy="1243584"/>
          </a:xfrm>
        </p:grpSpPr>
        <p:sp>
          <p:nvSpPr>
            <p:cNvPr id="47" name="Rectangle 46"/>
            <p:cNvSpPr/>
            <p:nvPr/>
          </p:nvSpPr>
          <p:spPr>
            <a:xfrm>
              <a:off x="4121483" y="5822953"/>
              <a:ext cx="898137" cy="1243584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lIns="182880" tIns="91440" rIns="182880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45" name="Picture 44" descr="American Institutes for Research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17340" y="6480870"/>
              <a:ext cx="852417" cy="236589"/>
            </a:xfrm>
            <a:prstGeom prst="rect">
              <a:avLst/>
            </a:prstGeom>
          </p:spPr>
        </p:pic>
      </p:grpSp>
      <p:pic>
        <p:nvPicPr>
          <p:cNvPr id="50" name="Picture 49" descr="Screen Shot 2015-03-11 at 10.19.39 AM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9647" y="5475029"/>
            <a:ext cx="1458690" cy="765523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7461369" y="5550380"/>
            <a:ext cx="1046796" cy="557480"/>
            <a:chOff x="593230" y="-1645920"/>
            <a:chExt cx="2089010" cy="1112520"/>
          </a:xfrm>
        </p:grpSpPr>
        <p:sp>
          <p:nvSpPr>
            <p:cNvPr id="52" name="Rectangle 51"/>
            <p:cNvSpPr/>
            <p:nvPr/>
          </p:nvSpPr>
          <p:spPr>
            <a:xfrm>
              <a:off x="593230" y="-1645920"/>
              <a:ext cx="2089010" cy="1112520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lIns="182880" tIns="91440" rIns="182880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51" name="Picture 50" descr="Council of Chief State School Officers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4474" y="-1532056"/>
              <a:ext cx="1846523" cy="884792"/>
            </a:xfrm>
            <a:prstGeom prst="rect">
              <a:avLst/>
            </a:prstGeom>
          </p:spPr>
        </p:pic>
      </p:grpSp>
      <p:sp>
        <p:nvSpPr>
          <p:cNvPr id="54" name="Rectangle 53"/>
          <p:cNvSpPr/>
          <p:nvPr/>
        </p:nvSpPr>
        <p:spPr>
          <a:xfrm>
            <a:off x="527085" y="2566832"/>
            <a:ext cx="1307214" cy="170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  <a:hlinkClick r:id="rId3"/>
              </a:rPr>
              <a:t>https://www.teachingchannel.org/deeper-learning-video-series</a:t>
            </a:r>
            <a:endParaRPr lang="en-US" sz="550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14047" y="2567865"/>
            <a:ext cx="178490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  <a:hlinkClick r:id="rId4"/>
              </a:rPr>
              <a:t>http://www.amazon.com/Deeper-Learning-Innovative-Transforming-Twenty-First/dp/1595589597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84187" y="2566832"/>
            <a:ext cx="169283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  <a:hlinkClick r:id="rId5"/>
              </a:rPr>
              <a:t>http://www.digitalpromise.org/blog/entry/supporting-deeper-learning-in-the-classroom </a:t>
            </a:r>
            <a:endParaRPr lang="en-US" sz="55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315737" y="2581466"/>
            <a:ext cx="172737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  <a:hlinkClick r:id="rId6"/>
              </a:rPr>
              <a:t>http://www.deeper-learning.org/dl2015/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193320" y="2566832"/>
            <a:ext cx="1631134" cy="170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7"/>
              </a:rPr>
              <a:t>http://www.businessinnovationfactory.com/projects/student/portfolio/school-hackers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27085" y="4470400"/>
            <a:ext cx="130721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</a:rPr>
              <a:t>http://www.schoolretool.org/about</a:t>
            </a:r>
            <a:endParaRPr lang="en-US" sz="55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48550" y="4470400"/>
            <a:ext cx="130721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</a:rPr>
              <a:t>http://www.edleader21.com/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76249" y="6547460"/>
            <a:ext cx="1307214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10"/>
              </a:rPr>
              <a:t>http://www.nap.edu/catalog/13398/education-for-life-and-work-developing-transferable-knowledge-and-skills</a:t>
            </a:r>
            <a:r>
              <a:rPr lang="en-US" sz="550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264938" y="6547460"/>
            <a:ext cx="130721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11"/>
              </a:rPr>
              <a:t>http://www.jff.org/initiatives/students-center/what-deeper-learning</a:t>
            </a:r>
            <a:r>
              <a:rPr lang="en-US" sz="550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571537" y="4484446"/>
            <a:ext cx="130721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12"/>
              </a:rPr>
              <a:t>http://www.air.org/project/study-deeper-learning-opportunities-and-outcomes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731123" y="6547459"/>
            <a:ext cx="130721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13"/>
              </a:rPr>
              <a:t>http://deeperlearning4all.org/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347976" y="6547460"/>
            <a:ext cx="130721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14"/>
              </a:rPr>
              <a:t>http://www.ccsso.org/What_We_Do/Innovation_Lab_Network.html 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95500" y="984058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Monica Martinez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Book </a:t>
            </a:r>
            <a:endParaRPr lang="en-US" sz="1000"/>
          </a:p>
        </p:txBody>
      </p:sp>
      <p:sp>
        <p:nvSpPr>
          <p:cNvPr id="68" name="Rectangle 67"/>
          <p:cNvSpPr/>
          <p:nvPr/>
        </p:nvSpPr>
        <p:spPr>
          <a:xfrm>
            <a:off x="3798950" y="3114040"/>
            <a:ext cx="1627166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Monica Martinez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Practitioner’s Guide </a:t>
            </a:r>
            <a:endParaRPr lang="en-US" sz="1000"/>
          </a:p>
        </p:txBody>
      </p:sp>
      <p:pic>
        <p:nvPicPr>
          <p:cNvPr id="69" name="Content Placeholder 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6748" y="3514150"/>
            <a:ext cx="1171570" cy="908148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3958926" y="4470400"/>
            <a:ext cx="130721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  <a:hlinkClick r:id="rId32"/>
              </a:rPr>
              <a:t>www.DLPlanningGuide.com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9642067" y="0"/>
            <a:ext cx="9144000" cy="6858000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56638" y="1107576"/>
            <a:ext cx="1773142" cy="254130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3564532" y="4972561"/>
            <a:ext cx="191505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National Commission on Teaching &amp; America’s Future </a:t>
            </a:r>
            <a:endParaRPr lang="en-US" sz="1000" dirty="0"/>
          </a:p>
        </p:txBody>
      </p:sp>
      <p:pic>
        <p:nvPicPr>
          <p:cNvPr id="72" name="Picture 2" descr="NCTAF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0522" y="5445808"/>
            <a:ext cx="823963" cy="8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3973408" y="6547459"/>
            <a:ext cx="130721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</a:rPr>
              <a:t>http</a:t>
            </a:r>
            <a:r>
              <a:rPr lang="en-US" sz="550" u="sng" dirty="0" smtClean="0">
                <a:solidFill>
                  <a:schemeClr val="bg1"/>
                </a:solidFill>
              </a:rPr>
              <a:t>://nctaf.org </a:t>
            </a:r>
            <a:endParaRPr lang="en-US" sz="55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8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8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E9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7917 0.05278 L 0.87917 0.04815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451 0.01065 L 1.05451 -0.0048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E9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18" grpId="0"/>
      <p:bldP spid="68" grpId="0"/>
      <p:bldP spid="70" grpId="0"/>
      <p:bldP spid="70" grpId="1"/>
      <p:bldP spid="67" grpId="0" animBg="1"/>
      <p:bldP spid="67" grpId="1" animBg="1"/>
      <p:bldP spid="73" grpId="0"/>
      <p:bldP spid="7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hutterstock_237001486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1" r="5571"/>
          <a:stretch>
            <a:fillRect/>
          </a:stretch>
        </p:blipFill>
        <p:spPr>
          <a:xfrm flipH="1">
            <a:off x="0" y="0"/>
            <a:ext cx="9144000" cy="6858000"/>
          </a:xfrm>
        </p:spPr>
      </p:pic>
      <p:sp>
        <p:nvSpPr>
          <p:cNvPr id="11" name="Rectangle 10"/>
          <p:cNvSpPr/>
          <p:nvPr/>
        </p:nvSpPr>
        <p:spPr>
          <a:xfrm>
            <a:off x="0" y="5079"/>
            <a:ext cx="9144000" cy="6858000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6001986" y="125330"/>
            <a:ext cx="2934586" cy="51217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/>
              <a:t>t</a:t>
            </a:r>
            <a:r>
              <a:rPr lang="en-US" sz="3000" dirty="0" smtClean="0"/>
              <a:t>ake action</a:t>
            </a:r>
            <a:endParaRPr lang="en-US" sz="3000" dirty="0"/>
          </a:p>
        </p:txBody>
      </p:sp>
      <p:sp>
        <p:nvSpPr>
          <p:cNvPr id="15" name="TextBox 14"/>
          <p:cNvSpPr txBox="1"/>
          <p:nvPr/>
        </p:nvSpPr>
        <p:spPr>
          <a:xfrm>
            <a:off x="9819640" y="2412039"/>
            <a:ext cx="5450840" cy="2562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VISIT A DEEPER LEARNING SCHOOL</a:t>
            </a:r>
          </a:p>
          <a:p>
            <a:pPr marL="457200" lvl="2">
              <a:spcAft>
                <a:spcPts val="2400"/>
              </a:spcAft>
            </a:pPr>
            <a:r>
              <a:rPr lang="en-US" sz="1000" u="sng" dirty="0" smtClean="0">
                <a:solidFill>
                  <a:srgbClr val="FFFFFF"/>
                </a:solidFill>
                <a:hlinkClick r:id="rId3"/>
              </a:rPr>
              <a:t>http</a:t>
            </a:r>
            <a:r>
              <a:rPr lang="en-US" sz="1000" u="sng" dirty="0">
                <a:solidFill>
                  <a:srgbClr val="FFFFFF"/>
                </a:solidFill>
                <a:hlinkClick r:id="rId3"/>
              </a:rPr>
              <a:t>://www.hewlett.org/programs/education/deeper-learning/more-resources</a:t>
            </a:r>
            <a:endParaRPr lang="en-US" sz="900" dirty="0">
              <a:solidFill>
                <a:srgbClr val="FFFFFF"/>
              </a:solidFill>
            </a:endParaRPr>
          </a:p>
          <a:p>
            <a:pPr lvl="1" indent="-457200">
              <a:spcAft>
                <a:spcPts val="3000"/>
              </a:spcAft>
            </a:pPr>
            <a:r>
              <a:rPr lang="en-US" sz="11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TAKE </a:t>
            </a:r>
            <a:r>
              <a:rPr lang="en-US"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 LOOK AT A DEEPER LEARNING RESOURCE</a:t>
            </a:r>
          </a:p>
          <a:p>
            <a:pPr lvl="1" indent="-457200">
              <a:spcAft>
                <a:spcPts val="600"/>
              </a:spcAft>
            </a:pPr>
            <a:r>
              <a:rPr lang="en-US" sz="11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BECOME </a:t>
            </a:r>
            <a:r>
              <a:rPr lang="en-US"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 DEEPER LEARNING CHAMPION</a:t>
            </a:r>
          </a:p>
          <a:p>
            <a:pPr marL="635000" lvl="2" indent="-177800">
              <a:buFont typeface="Arial"/>
              <a:buChar char="•"/>
            </a:pPr>
            <a:r>
              <a:rPr lang="en-US" sz="1050" dirty="0">
                <a:solidFill>
                  <a:srgbClr val="FFFFFF"/>
                </a:solidFill>
              </a:rPr>
              <a:t>Use social media to communicate about deeper learning 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smtClean="0">
                <a:solidFill>
                  <a:srgbClr val="FFFFFF"/>
                </a:solidFill>
              </a:rPr>
              <a:t/>
            </a:r>
            <a:br>
              <a:rPr lang="en-US" sz="1100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		</a:t>
            </a:r>
            <a:r>
              <a:rPr lang="en-US" sz="1200" i="1" dirty="0" smtClean="0">
                <a:solidFill>
                  <a:srgbClr val="FFFFFF"/>
                </a:solidFill>
              </a:rPr>
              <a:t>#</a:t>
            </a:r>
            <a:r>
              <a:rPr lang="en-US" sz="1200" i="1" dirty="0">
                <a:solidFill>
                  <a:srgbClr val="FFFFFF"/>
                </a:solidFill>
              </a:rPr>
              <a:t>deeper </a:t>
            </a:r>
            <a:r>
              <a:rPr lang="en-US" sz="1200" i="1" dirty="0" smtClean="0">
                <a:solidFill>
                  <a:srgbClr val="FFFFFF"/>
                </a:solidFill>
              </a:rPr>
              <a:t>learning</a:t>
            </a:r>
          </a:p>
          <a:p>
            <a:pPr marL="742950" lvl="2" indent="-285750">
              <a:buFont typeface="Arial"/>
              <a:buChar char="•"/>
            </a:pPr>
            <a:endParaRPr lang="en-US" sz="1000" dirty="0">
              <a:solidFill>
                <a:srgbClr val="FFFFFF"/>
              </a:solidFill>
            </a:endParaRPr>
          </a:p>
          <a:p>
            <a:pPr marL="635000" lvl="2" indent="-177800">
              <a:spcAft>
                <a:spcPts val="600"/>
              </a:spcAft>
              <a:buFont typeface="Arial"/>
              <a:buChar char="•"/>
            </a:pPr>
            <a:r>
              <a:rPr lang="en-US" sz="1050" dirty="0" smtClean="0">
                <a:solidFill>
                  <a:srgbClr val="FFFFFF"/>
                </a:solidFill>
              </a:rPr>
              <a:t>Talk </a:t>
            </a:r>
            <a:r>
              <a:rPr lang="en-US" sz="1050" dirty="0">
                <a:solidFill>
                  <a:srgbClr val="FFFFFF"/>
                </a:solidFill>
              </a:rPr>
              <a:t>to school administrators about deeper </a:t>
            </a:r>
            <a:r>
              <a:rPr lang="en-US" sz="1050" dirty="0" smtClean="0">
                <a:solidFill>
                  <a:srgbClr val="FFFFFF"/>
                </a:solidFill>
              </a:rPr>
              <a:t>learning</a:t>
            </a:r>
          </a:p>
          <a:p>
            <a:pPr marL="635000" lvl="2" indent="-177800">
              <a:buFont typeface="Arial"/>
              <a:buChar char="•"/>
            </a:pPr>
            <a:r>
              <a:rPr lang="en-US" sz="1050" dirty="0">
                <a:solidFill>
                  <a:srgbClr val="FFFFFF"/>
                </a:solidFill>
              </a:rPr>
              <a:t>Try a big idea from School Retool </a:t>
            </a:r>
            <a:r>
              <a:rPr lang="en-US" sz="1000" u="sng" dirty="0">
                <a:solidFill>
                  <a:srgbClr val="FFFFFF"/>
                </a:solidFill>
                <a:hlinkClick r:id="rId4"/>
              </a:rPr>
              <a:t>http://www.schoolretool.org/big-</a:t>
            </a:r>
            <a:r>
              <a:rPr lang="en-US" sz="1000" u="sng" dirty="0" smtClean="0">
                <a:solidFill>
                  <a:srgbClr val="FFFFFF"/>
                </a:solidFill>
                <a:hlinkClick r:id="rId4"/>
              </a:rPr>
              <a:t>ideas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616" y="609998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VISIT A DEEPER LEARNING SCHOOL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99720" y="933258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616" y="2996466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TAKE A LOOK AT A DEEPER LEARNING RESOURCE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99720" y="3327346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5616" y="4673600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BECOME A DEEPER LEARNING CHAMPION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99720" y="5012100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5-03-11 at 10.38.1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960" y="1219201"/>
            <a:ext cx="1950720" cy="132349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946400" y="1779568"/>
            <a:ext cx="51917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2400"/>
              </a:spcAft>
            </a:pPr>
            <a:r>
              <a:rPr lang="en-US" sz="1100" u="sng" dirty="0">
                <a:solidFill>
                  <a:srgbClr val="FFFFFF"/>
                </a:solidFill>
                <a:hlinkClick r:id="rId3"/>
              </a:rPr>
              <a:t>http://www.hewlett.org/programs/education/deeper-learning/more-resources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" y="5146408"/>
            <a:ext cx="233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spcBef>
                <a:spcPts val="600"/>
              </a:spcBef>
            </a:pPr>
            <a:r>
              <a:rPr lang="en-US" sz="1200" dirty="0" smtClean="0">
                <a:solidFill>
                  <a:srgbClr val="FFFFFF"/>
                </a:solidFill>
              </a:rPr>
              <a:t>COMMUNICATE 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AutoShape 1"/>
          <p:cNvSpPr>
            <a:spLocks noChangeAspect="1"/>
          </p:cNvSpPr>
          <p:nvPr/>
        </p:nvSpPr>
        <p:spPr bwMode="auto">
          <a:xfrm>
            <a:off x="607413" y="5490714"/>
            <a:ext cx="265768" cy="215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2557"/>
                </a:moveTo>
                <a:cubicBezTo>
                  <a:pt x="20805" y="2991"/>
                  <a:pt x="19951" y="3284"/>
                  <a:pt x="19055" y="3416"/>
                </a:cubicBezTo>
                <a:cubicBezTo>
                  <a:pt x="19970" y="2741"/>
                  <a:pt x="20672" y="1672"/>
                  <a:pt x="21003" y="399"/>
                </a:cubicBezTo>
                <a:cubicBezTo>
                  <a:pt x="20147" y="1024"/>
                  <a:pt x="19199" y="1477"/>
                  <a:pt x="18189" y="1722"/>
                </a:cubicBezTo>
                <a:cubicBezTo>
                  <a:pt x="17381" y="662"/>
                  <a:pt x="16229" y="0"/>
                  <a:pt x="14955" y="0"/>
                </a:cubicBezTo>
                <a:cubicBezTo>
                  <a:pt x="12507" y="0"/>
                  <a:pt x="10523" y="2441"/>
                  <a:pt x="10523" y="5453"/>
                </a:cubicBezTo>
                <a:cubicBezTo>
                  <a:pt x="10523" y="5880"/>
                  <a:pt x="10562" y="6296"/>
                  <a:pt x="10638" y="6695"/>
                </a:cubicBezTo>
                <a:cubicBezTo>
                  <a:pt x="6955" y="6468"/>
                  <a:pt x="3689" y="4297"/>
                  <a:pt x="1504" y="998"/>
                </a:cubicBezTo>
                <a:cubicBezTo>
                  <a:pt x="1122" y="1803"/>
                  <a:pt x="904" y="2740"/>
                  <a:pt x="904" y="3739"/>
                </a:cubicBezTo>
                <a:cubicBezTo>
                  <a:pt x="904" y="5631"/>
                  <a:pt x="1686" y="7300"/>
                  <a:pt x="2875" y="8278"/>
                </a:cubicBezTo>
                <a:cubicBezTo>
                  <a:pt x="2149" y="8250"/>
                  <a:pt x="1465" y="8005"/>
                  <a:pt x="868" y="7596"/>
                </a:cubicBezTo>
                <a:cubicBezTo>
                  <a:pt x="868" y="7619"/>
                  <a:pt x="868" y="7642"/>
                  <a:pt x="868" y="7665"/>
                </a:cubicBezTo>
                <a:cubicBezTo>
                  <a:pt x="868" y="10307"/>
                  <a:pt x="2395" y="12511"/>
                  <a:pt x="4422" y="13012"/>
                </a:cubicBezTo>
                <a:cubicBezTo>
                  <a:pt x="4051" y="13136"/>
                  <a:pt x="3659" y="13203"/>
                  <a:pt x="3255" y="13203"/>
                </a:cubicBezTo>
                <a:cubicBezTo>
                  <a:pt x="2969" y="13203"/>
                  <a:pt x="2692" y="13169"/>
                  <a:pt x="2421" y="13105"/>
                </a:cubicBezTo>
                <a:cubicBezTo>
                  <a:pt x="2985" y="15271"/>
                  <a:pt x="4622" y="16848"/>
                  <a:pt x="6561" y="16892"/>
                </a:cubicBezTo>
                <a:cubicBezTo>
                  <a:pt x="5044" y="18354"/>
                  <a:pt x="3133" y="19226"/>
                  <a:pt x="1057" y="19226"/>
                </a:cubicBezTo>
                <a:cubicBezTo>
                  <a:pt x="699" y="19226"/>
                  <a:pt x="347" y="19200"/>
                  <a:pt x="0" y="19150"/>
                </a:cubicBezTo>
                <a:cubicBezTo>
                  <a:pt x="1961" y="20697"/>
                  <a:pt x="4291" y="21600"/>
                  <a:pt x="6793" y="21600"/>
                </a:cubicBezTo>
                <a:cubicBezTo>
                  <a:pt x="14944" y="21600"/>
                  <a:pt x="19402" y="13291"/>
                  <a:pt x="19402" y="6085"/>
                </a:cubicBezTo>
                <a:cubicBezTo>
                  <a:pt x="19402" y="5849"/>
                  <a:pt x="19397" y="5614"/>
                  <a:pt x="19389" y="5380"/>
                </a:cubicBezTo>
                <a:cubicBezTo>
                  <a:pt x="20255" y="4611"/>
                  <a:pt x="21006" y="3650"/>
                  <a:pt x="21600" y="2557"/>
                </a:cubicBezTo>
                <a:close/>
                <a:moveTo>
                  <a:pt x="21600" y="2557"/>
                </a:move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85160" y="5146408"/>
            <a:ext cx="2773680" cy="28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lnSpc>
                <a:spcPct val="11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INQUIRE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9632" y="5156568"/>
            <a:ext cx="2773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spcAft>
                <a:spcPts val="60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TRY IT OUT !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13425" y="6211084"/>
            <a:ext cx="30460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http://www.schoolretool.org/big-ideas</a:t>
            </a:r>
            <a:endParaRPr lang="en-US" sz="1000" dirty="0"/>
          </a:p>
        </p:txBody>
      </p:sp>
      <p:pic>
        <p:nvPicPr>
          <p:cNvPr id="22" name="Picture 21" descr="Screen Shot 2015-03-11 at 9.38.0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7818" y="5529451"/>
            <a:ext cx="1037309" cy="60720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822960" y="3434079"/>
            <a:ext cx="1228601" cy="1080461"/>
            <a:chOff x="-2598420" y="2785610"/>
            <a:chExt cx="1609078" cy="141506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598420" y="2785610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273300" y="2871349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948180" y="2957088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7" name="Rectangle 26"/>
          <p:cNvSpPr/>
          <p:nvPr/>
        </p:nvSpPr>
        <p:spPr>
          <a:xfrm>
            <a:off x="3098800" y="3913168"/>
            <a:ext cx="51917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2400"/>
              </a:spcAft>
            </a:pPr>
            <a:r>
              <a:rPr lang="en-US" sz="1100" u="sng" dirty="0">
                <a:solidFill>
                  <a:srgbClr val="FFFFFF"/>
                </a:solidFill>
              </a:rPr>
              <a:t>http://www.jff.org/initiatives/students-center/what-deeper-learning</a:t>
            </a:r>
            <a:endParaRPr lang="en-US" sz="105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2895" y="5544133"/>
            <a:ext cx="918210" cy="57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258" t="3413" r="1314" b="1900"/>
          <a:stretch/>
        </p:blipFill>
        <p:spPr>
          <a:xfrm>
            <a:off x="437682" y="5819344"/>
            <a:ext cx="2406317" cy="534541"/>
          </a:xfrm>
          <a:prstGeom prst="roundRect">
            <a:avLst>
              <a:gd name="adj" fmla="val 29167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847534" y="5417858"/>
            <a:ext cx="1725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ctr">
              <a:spcBef>
                <a:spcPts val="600"/>
              </a:spcBef>
            </a:pPr>
            <a:r>
              <a:rPr lang="en-US" sz="1600" i="1" dirty="0">
                <a:solidFill>
                  <a:srgbClr val="FFFFFF"/>
                </a:solidFill>
              </a:rPr>
              <a:t>#</a:t>
            </a:r>
            <a:r>
              <a:rPr lang="en-US" sz="1600" i="1" dirty="0" err="1" smtClean="0">
                <a:solidFill>
                  <a:srgbClr val="FFFFFF"/>
                </a:solidFill>
              </a:rPr>
              <a:t>deeperlearning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840" y="6357843"/>
            <a:ext cx="228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algn="ctr"/>
            <a:r>
              <a:rPr lang="en-US" sz="1000" dirty="0">
                <a:solidFill>
                  <a:srgbClr val="FFFFFF"/>
                </a:solidFill>
                <a:hlinkClick r:id="rId12"/>
              </a:rPr>
              <a:t>http://blogs.edweek.org/edweek/learning_deeply/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9642067" y="0"/>
            <a:ext cx="9144000" cy="6858000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1258" t="3413" r="1314" b="1900"/>
          <a:stretch/>
        </p:blipFill>
        <p:spPr>
          <a:xfrm>
            <a:off x="-7772400" y="4856915"/>
            <a:ext cx="5654843" cy="1256171"/>
          </a:xfrm>
          <a:prstGeom prst="roundRect">
            <a:avLst>
              <a:gd name="adj" fmla="val 29167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3743960" y="6218260"/>
            <a:ext cx="1950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13"/>
              </a:rPr>
              <a:t>http://www.edleader21.com</a:t>
            </a:r>
            <a:r>
              <a:rPr lang="en-US" sz="1000" dirty="0" smtClean="0">
                <a:solidFill>
                  <a:schemeClr val="bg1"/>
                </a:solidFill>
                <a:hlinkClick r:id="rId13"/>
              </a:rPr>
              <a:t>/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28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451 0.01065 L 1.05451 -0.0048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528 0.04699 L 0.86528 0.03194 " pathEditMode="relative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www.cloudyn.com/wp-content/uploads/2014/09/Servers-Server-Farm-Engine-Ro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55" t="14042" r="24345" b="25958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" y="2187222"/>
            <a:ext cx="9144001" cy="2483556"/>
          </a:xfrm>
          <a:prstGeom prst="rect">
            <a:avLst/>
          </a:prstGeom>
          <a:gradFill flip="none" rotWithShape="1">
            <a:gsLst>
              <a:gs pos="40000">
                <a:schemeClr val="tx1">
                  <a:alpha val="70000"/>
                </a:schemeClr>
              </a:gs>
              <a:gs pos="100000">
                <a:srgbClr val="FFFFFF">
                  <a:alpha val="0"/>
                </a:srgbClr>
              </a:gs>
              <a:gs pos="0">
                <a:schemeClr val="tx1">
                  <a:alpha val="0"/>
                </a:schemeClr>
              </a:gs>
              <a:gs pos="6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39815"/>
            <a:ext cx="9144000" cy="1362075"/>
          </a:xfrm>
          <a:noFill/>
          <a:effectLst>
            <a:outerShdw blurRad="101600" dist="25400" dir="270000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/>
          <a:p>
            <a:pPr algn="ctr"/>
            <a:r>
              <a:rPr lang="en-US" sz="4000" i="1" dirty="0" smtClean="0">
                <a:solidFill>
                  <a:schemeClr val="bg1"/>
                </a:solidFill>
              </a:rPr>
              <a:t>it </a:t>
            </a:r>
            <a:r>
              <a:rPr lang="en-US" sz="4000" b="0" i="1" cap="none" dirty="0" smtClean="0">
                <a:solidFill>
                  <a:schemeClr val="bg1"/>
                </a:solidFill>
              </a:rPr>
              <a:t>is growing </a:t>
            </a:r>
            <a:r>
              <a:rPr lang="en-US" sz="4000" b="1" i="1" dirty="0" smtClean="0">
                <a:solidFill>
                  <a:schemeClr val="bg1"/>
                </a:solidFill>
              </a:rPr>
              <a:t>more</a:t>
            </a:r>
            <a:r>
              <a:rPr lang="en-US" sz="4000" b="0" cap="none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 </a:t>
            </a:r>
            <a:br>
              <a:rPr lang="en-US" sz="4000" b="0" cap="none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</a:br>
            <a:r>
              <a:rPr lang="en-US" sz="4800" b="0" cap="none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COMPLEX</a:t>
            </a:r>
            <a:endParaRPr lang="en-US" sz="4800" b="0" i="1" cap="none" dirty="0">
              <a:solidFill>
                <a:schemeClr val="bg1"/>
              </a:solidFill>
            </a:endParaRPr>
          </a:p>
        </p:txBody>
      </p:sp>
      <p:sp>
        <p:nvSpPr>
          <p:cNvPr id="12" name="Rectangle 6"/>
          <p:cNvSpPr/>
          <p:nvPr/>
        </p:nvSpPr>
        <p:spPr>
          <a:xfrm rot="16200000" flipV="1">
            <a:off x="-1083112" y="1083114"/>
            <a:ext cx="6858001" cy="4691776"/>
          </a:xfrm>
          <a:custGeom>
            <a:avLst/>
            <a:gdLst/>
            <a:ahLst/>
            <a:cxnLst/>
            <a:rect l="l" t="t" r="r" b="b"/>
            <a:pathLst>
              <a:path w="9144000" h="4691776">
                <a:moveTo>
                  <a:pt x="9144000" y="0"/>
                </a:moveTo>
                <a:lnTo>
                  <a:pt x="9144000" y="4691776"/>
                </a:lnTo>
                <a:lnTo>
                  <a:pt x="0" y="4691776"/>
                </a:lnTo>
                <a:lnTo>
                  <a:pt x="0" y="3604811"/>
                </a:lnTo>
                <a:lnTo>
                  <a:pt x="98045" y="3649490"/>
                </a:lnTo>
                <a:cubicBezTo>
                  <a:pt x="947337" y="4013598"/>
                  <a:pt x="1899627" y="4217643"/>
                  <a:pt x="2905480" y="4217643"/>
                </a:cubicBezTo>
                <a:cubicBezTo>
                  <a:pt x="5811279" y="4217643"/>
                  <a:pt x="8270054" y="2514743"/>
                  <a:pt x="9089937" y="169391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55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EL image 11_SR_Color_Corrected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</p:spPr>
      </p:pic>
      <p:sp>
        <p:nvSpPr>
          <p:cNvPr id="48" name="Rectangle 47"/>
          <p:cNvSpPr/>
          <p:nvPr/>
        </p:nvSpPr>
        <p:spPr>
          <a:xfrm flipH="1">
            <a:off x="1938421" y="-1"/>
            <a:ext cx="7205579" cy="6857999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2353" y="4691348"/>
            <a:ext cx="4214888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350" dirty="0" smtClean="0">
                <a:solidFill>
                  <a:schemeClr val="accent1"/>
                </a:solidFill>
                <a:latin typeface="Franklin Gothic Medium"/>
                <a:cs typeface="Franklin Gothic Medium"/>
              </a:rPr>
              <a:t>Questions?</a:t>
            </a:r>
          </a:p>
          <a:p>
            <a:pPr algn="r"/>
            <a:r>
              <a:rPr lang="en-US" sz="2350" dirty="0" smtClean="0">
                <a:solidFill>
                  <a:schemeClr val="accent1"/>
                </a:solidFill>
                <a:latin typeface="Franklin Gothic Medium"/>
                <a:cs typeface="Franklin Gothic Medium"/>
              </a:rPr>
              <a:t>Implications?</a:t>
            </a:r>
          </a:p>
          <a:p>
            <a:pPr algn="r"/>
            <a:r>
              <a:rPr lang="en-US" sz="2350" dirty="0" smtClean="0">
                <a:solidFill>
                  <a:schemeClr val="accent1"/>
                </a:solidFill>
                <a:latin typeface="Franklin Gothic Medium"/>
                <a:cs typeface="Franklin Gothic Medium"/>
              </a:rPr>
              <a:t>Discussion?</a:t>
            </a:r>
          </a:p>
          <a:p>
            <a:pPr algn="r"/>
            <a:endParaRPr lang="en-US" sz="2350" dirty="0">
              <a:solidFill>
                <a:schemeClr val="accent1"/>
              </a:solidFill>
              <a:latin typeface="Franklin Gothic Medium"/>
              <a:cs typeface="Franklin Gothic Medium"/>
            </a:endParaRPr>
          </a:p>
          <a:p>
            <a:pPr algn="r"/>
            <a:r>
              <a:rPr lang="en-US" sz="2350" dirty="0" smtClean="0">
                <a:solidFill>
                  <a:schemeClr val="accent1"/>
                </a:solidFill>
                <a:latin typeface="Franklin Gothic Medium"/>
                <a:cs typeface="Franklin Gothic Medium"/>
              </a:rPr>
              <a:t>#</a:t>
            </a:r>
            <a:r>
              <a:rPr lang="en-US" sz="2350" dirty="0" err="1" smtClean="0">
                <a:solidFill>
                  <a:schemeClr val="accent1"/>
                </a:solidFill>
                <a:latin typeface="Franklin Gothic Medium"/>
                <a:cs typeface="Franklin Gothic Medium"/>
              </a:rPr>
              <a:t>deeperlearning</a:t>
            </a:r>
            <a:endParaRPr lang="en-US" sz="2350" dirty="0" smtClean="0">
              <a:solidFill>
                <a:schemeClr val="accent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81469" y="3518133"/>
            <a:ext cx="1415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  <a:cs typeface="Franklin Gothic Medium"/>
              </a:rPr>
              <a:t>March </a:t>
            </a:r>
            <a:r>
              <a:rPr lang="en-US" sz="1400" i="1" dirty="0" smtClean="0">
                <a:solidFill>
                  <a:schemeClr val="bg1"/>
                </a:solidFill>
                <a:cs typeface="Franklin Gothic Medium"/>
              </a:rPr>
              <a:t>16, </a:t>
            </a:r>
            <a:r>
              <a:rPr lang="en-US" sz="1400" i="1" dirty="0">
                <a:solidFill>
                  <a:schemeClr val="bg1"/>
                </a:solidFill>
                <a:cs typeface="Franklin Gothic Medium"/>
              </a:rPr>
              <a:t>2015</a:t>
            </a:r>
          </a:p>
        </p:txBody>
      </p:sp>
      <p:pic>
        <p:nvPicPr>
          <p:cNvPr id="1026" name="Picture 2" descr="NCTA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8332" y="1151311"/>
            <a:ext cx="2277688" cy="227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814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www.cloudyn.com/wp-content/uploads/2014/09/Servers-Server-Farm-Engine-Ro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55" t="14042" r="24345" b="25958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1449294" y="1180353"/>
            <a:ext cx="6320118" cy="4497294"/>
          </a:xfrm>
          <a:prstGeom prst="ellipse">
            <a:avLst/>
          </a:prstGeom>
          <a:solidFill>
            <a:schemeClr val="tx1">
              <a:alpha val="93000"/>
            </a:schemeClr>
          </a:solidFill>
          <a:effectLst>
            <a:softEdge rad="990600"/>
          </a:effectLst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1721774" y="1180353"/>
            <a:ext cx="5700452" cy="4497294"/>
          </a:xfrm>
          <a:prstGeom prst="rect">
            <a:avLst/>
          </a:prstGeom>
          <a:solidFill>
            <a:srgbClr val="94A760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0040" y="2789063"/>
            <a:ext cx="5177470" cy="9323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lvl="1">
              <a:lnSpc>
                <a:spcPct val="110000"/>
              </a:lnSpc>
              <a:spcAft>
                <a:spcPts val="1800"/>
              </a:spcAft>
            </a:pPr>
            <a:r>
              <a:rPr lang="en-US" sz="2500" dirty="0">
                <a:solidFill>
                  <a:schemeClr val="bg1"/>
                </a:solidFill>
              </a:rPr>
              <a:t>The number of </a:t>
            </a:r>
            <a:r>
              <a:rPr lang="en-US" sz="25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INTERNET DEVICES </a:t>
            </a:r>
            <a:br>
              <a:rPr lang="en-US" sz="25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</a:br>
            <a:r>
              <a:rPr lang="en-US" sz="2500" dirty="0" smtClean="0">
                <a:solidFill>
                  <a:schemeClr val="bg1"/>
                </a:solidFill>
              </a:rPr>
              <a:t>in              </a:t>
            </a:r>
            <a:r>
              <a:rPr lang="en-US" sz="2500" dirty="0">
                <a:solidFill>
                  <a:schemeClr val="bg1"/>
                </a:solidFill>
              </a:rPr>
              <a:t>was</a:t>
            </a:r>
          </a:p>
        </p:txBody>
      </p:sp>
      <p:sp>
        <p:nvSpPr>
          <p:cNvPr id="2" name="Rectangle 1"/>
          <p:cNvSpPr/>
          <p:nvPr/>
        </p:nvSpPr>
        <p:spPr>
          <a:xfrm>
            <a:off x="2319257" y="3185921"/>
            <a:ext cx="1069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25851"/>
                </a:solidFill>
              </a:rPr>
              <a:t>1984</a:t>
            </a:r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3965079" y="3199289"/>
            <a:ext cx="1330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1800"/>
              </a:spcAft>
            </a:pPr>
            <a:r>
              <a:rPr lang="en-US" sz="2800" b="1" dirty="0">
                <a:solidFill>
                  <a:srgbClr val="525851"/>
                </a:solidFill>
              </a:rPr>
              <a:t>1,000</a:t>
            </a:r>
            <a:r>
              <a:rPr lang="en-US" sz="280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19257" y="3185921"/>
            <a:ext cx="1050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25851"/>
                </a:solidFill>
              </a:rPr>
              <a:t>1992</a:t>
            </a:r>
            <a:endParaRPr lang="en-US" sz="2400"/>
          </a:p>
        </p:txBody>
      </p:sp>
      <p:sp>
        <p:nvSpPr>
          <p:cNvPr id="21" name="Rectangle 20"/>
          <p:cNvSpPr/>
          <p:nvPr/>
        </p:nvSpPr>
        <p:spPr>
          <a:xfrm>
            <a:off x="3965079" y="3199289"/>
            <a:ext cx="2203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1800"/>
              </a:spcAft>
            </a:pPr>
            <a:r>
              <a:rPr lang="en-US" sz="2800" b="1" dirty="0">
                <a:solidFill>
                  <a:srgbClr val="525851"/>
                </a:solidFill>
              </a:rPr>
              <a:t>1,000,000</a:t>
            </a:r>
            <a:r>
              <a:rPr lang="en-US" sz="280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19257" y="3185921"/>
            <a:ext cx="1155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25851"/>
                </a:solidFill>
              </a:rPr>
              <a:t>2008</a:t>
            </a:r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3965079" y="3199289"/>
            <a:ext cx="3076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1800"/>
              </a:spcAft>
            </a:pPr>
            <a:r>
              <a:rPr lang="en-US" sz="2800" b="1" dirty="0">
                <a:solidFill>
                  <a:srgbClr val="525851"/>
                </a:solidFill>
              </a:rPr>
              <a:t>1,000,000,000</a:t>
            </a:r>
            <a:r>
              <a:rPr lang="en-US" sz="280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19257" y="3185921"/>
            <a:ext cx="1070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25851"/>
                </a:solidFill>
              </a:rPr>
              <a:t>2014</a:t>
            </a:r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>
            <a:off x="3965079" y="3199289"/>
            <a:ext cx="3328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1800"/>
              </a:spcAft>
            </a:pPr>
            <a:r>
              <a:rPr lang="en-US" sz="2800" b="1" dirty="0">
                <a:solidFill>
                  <a:srgbClr val="525851"/>
                </a:solidFill>
              </a:rPr>
              <a:t>10,000,000,000</a:t>
            </a:r>
            <a:r>
              <a:rPr lang="en-US" sz="280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5836" y="-664308"/>
            <a:ext cx="163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Manual Clicks</a:t>
            </a:r>
          </a:p>
        </p:txBody>
      </p:sp>
    </p:spTree>
    <p:extLst>
      <p:ext uri="{BB962C8B-B14F-4D97-AF65-F5344CB8AC3E}">
        <p14:creationId xmlns:p14="http://schemas.microsoft.com/office/powerpoint/2010/main" xmlns="" val="219258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  <p:bldP spid="17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ctvnews.ca/polopoly_fs/1.1182811.1362521061!/httpImage/image.jpg_gen/derivatives/landscape_960/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0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-1" y="2187222"/>
            <a:ext cx="9144001" cy="2483556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0" y="2747963"/>
            <a:ext cx="9144000" cy="1362075"/>
          </a:xfrm>
          <a:prstGeom prst="rect">
            <a:avLst/>
          </a:prstGeom>
          <a:noFill/>
          <a:effectLst>
            <a:outerShdw blurRad="101600" dist="25400" dir="2700000">
              <a:srgbClr val="000000">
                <a:alpha val="5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i="1" dirty="0" smtClean="0">
                <a:solidFill>
                  <a:srgbClr val="FFFFFF"/>
                </a:solidFill>
              </a:rPr>
              <a:t>it is growing more </a:t>
            </a:r>
            <a:br>
              <a:rPr lang="en-US" sz="4000" i="1" dirty="0" smtClean="0">
                <a:solidFill>
                  <a:srgbClr val="FFFFFF"/>
                </a:solidFill>
              </a:rPr>
            </a:br>
            <a:r>
              <a:rPr lang="en-US" sz="4800" dirty="0" smtClean="0">
                <a:solidFill>
                  <a:srgbClr val="FFFFFF"/>
                </a:solidFill>
                <a:latin typeface="Franklin Gothic Medium"/>
              </a:rPr>
              <a:t>RISKY</a:t>
            </a:r>
            <a:endParaRPr lang="en-US" sz="4800" dirty="0">
              <a:solidFill>
                <a:srgbClr val="FFFFFF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6" name="Rectangle 2"/>
          <p:cNvSpPr/>
          <p:nvPr/>
        </p:nvSpPr>
        <p:spPr>
          <a:xfrm flipH="1" flipV="1">
            <a:off x="0" y="0"/>
            <a:ext cx="9144001" cy="6858000"/>
          </a:xfrm>
          <a:custGeom>
            <a:avLst/>
            <a:gdLst/>
            <a:ahLst/>
            <a:cxnLst/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1091939"/>
                </a:lnTo>
                <a:lnTo>
                  <a:pt x="8942350" y="988659"/>
                </a:lnTo>
                <a:cubicBezTo>
                  <a:pt x="8124226" y="594447"/>
                  <a:pt x="7206884" y="373530"/>
                  <a:pt x="6237944" y="373530"/>
                </a:cubicBezTo>
                <a:cubicBezTo>
                  <a:pt x="2792824" y="373530"/>
                  <a:pt x="2" y="3166352"/>
                  <a:pt x="2" y="6611472"/>
                </a:cubicBezTo>
                <a:lnTo>
                  <a:pt x="62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15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ctvnews.ca/polopoly_fs/1.1182811.1362521061!/httpImage/image.jpg_gen/derivatives/landscape_960/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0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1852706" y="1180353"/>
            <a:ext cx="5438588" cy="4497294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4664007" y="3198241"/>
            <a:ext cx="1803170" cy="1803170"/>
          </a:xfrm>
          <a:custGeom>
            <a:avLst/>
            <a:gdLst/>
            <a:ahLst/>
            <a:cxnLst/>
            <a:rect l="0" t="0" r="r" b="b"/>
            <a:pathLst>
              <a:path w="21168" h="21167">
                <a:moveTo>
                  <a:pt x="7664" y="4093"/>
                </a:moveTo>
                <a:cubicBezTo>
                  <a:pt x="7692" y="4077"/>
                  <a:pt x="7760" y="4038"/>
                  <a:pt x="7831" y="3999"/>
                </a:cubicBezTo>
                <a:cubicBezTo>
                  <a:pt x="7729" y="3887"/>
                  <a:pt x="7643" y="3792"/>
                  <a:pt x="7531" y="3670"/>
                </a:cubicBezTo>
                <a:cubicBezTo>
                  <a:pt x="7525" y="3671"/>
                  <a:pt x="7470" y="3683"/>
                  <a:pt x="7431" y="3691"/>
                </a:cubicBezTo>
                <a:cubicBezTo>
                  <a:pt x="7507" y="3823"/>
                  <a:pt x="7577" y="3943"/>
                  <a:pt x="7664" y="4093"/>
                </a:cubicBezTo>
                <a:close/>
                <a:moveTo>
                  <a:pt x="6631" y="5851"/>
                </a:moveTo>
                <a:cubicBezTo>
                  <a:pt x="6654" y="5865"/>
                  <a:pt x="6676" y="5878"/>
                  <a:pt x="6699" y="5891"/>
                </a:cubicBezTo>
                <a:cubicBezTo>
                  <a:pt x="6795" y="5815"/>
                  <a:pt x="6906" y="5663"/>
                  <a:pt x="6983" y="5678"/>
                </a:cubicBezTo>
                <a:cubicBezTo>
                  <a:pt x="7236" y="5730"/>
                  <a:pt x="7148" y="5570"/>
                  <a:pt x="7167" y="5455"/>
                </a:cubicBezTo>
                <a:cubicBezTo>
                  <a:pt x="7060" y="5455"/>
                  <a:pt x="6965" y="5455"/>
                  <a:pt x="6899" y="5455"/>
                </a:cubicBezTo>
                <a:cubicBezTo>
                  <a:pt x="6799" y="5602"/>
                  <a:pt x="6715" y="5727"/>
                  <a:pt x="6631" y="5851"/>
                </a:cubicBezTo>
                <a:close/>
                <a:moveTo>
                  <a:pt x="15524" y="4292"/>
                </a:moveTo>
                <a:cubicBezTo>
                  <a:pt x="15501" y="4468"/>
                  <a:pt x="15480" y="4633"/>
                  <a:pt x="15458" y="4810"/>
                </a:cubicBezTo>
                <a:cubicBezTo>
                  <a:pt x="15624" y="4770"/>
                  <a:pt x="15756" y="4739"/>
                  <a:pt x="15898" y="4705"/>
                </a:cubicBezTo>
                <a:cubicBezTo>
                  <a:pt x="15840" y="4524"/>
                  <a:pt x="15819" y="4320"/>
                  <a:pt x="15524" y="4292"/>
                </a:cubicBezTo>
                <a:close/>
                <a:moveTo>
                  <a:pt x="18192" y="6509"/>
                </a:moveTo>
                <a:cubicBezTo>
                  <a:pt x="18092" y="6440"/>
                  <a:pt x="17945" y="6274"/>
                  <a:pt x="17874" y="6302"/>
                </a:cubicBezTo>
                <a:cubicBezTo>
                  <a:pt x="17710" y="6368"/>
                  <a:pt x="17612" y="6298"/>
                  <a:pt x="17484" y="6207"/>
                </a:cubicBezTo>
                <a:cubicBezTo>
                  <a:pt x="17468" y="6307"/>
                  <a:pt x="17425" y="6396"/>
                  <a:pt x="17452" y="6451"/>
                </a:cubicBezTo>
                <a:cubicBezTo>
                  <a:pt x="17485" y="6519"/>
                  <a:pt x="17579" y="6603"/>
                  <a:pt x="17643" y="6600"/>
                </a:cubicBezTo>
                <a:cubicBezTo>
                  <a:pt x="17822" y="6593"/>
                  <a:pt x="17999" y="6544"/>
                  <a:pt x="18192" y="6509"/>
                </a:cubicBezTo>
                <a:close/>
                <a:moveTo>
                  <a:pt x="19491" y="13255"/>
                </a:moveTo>
                <a:cubicBezTo>
                  <a:pt x="19461" y="13238"/>
                  <a:pt x="19431" y="13222"/>
                  <a:pt x="19402" y="13206"/>
                </a:cubicBezTo>
                <a:cubicBezTo>
                  <a:pt x="18951" y="13774"/>
                  <a:pt x="18570" y="14379"/>
                  <a:pt x="18411" y="15104"/>
                </a:cubicBezTo>
                <a:cubicBezTo>
                  <a:pt x="18473" y="15137"/>
                  <a:pt x="18530" y="15168"/>
                  <a:pt x="18640" y="15227"/>
                </a:cubicBezTo>
                <a:cubicBezTo>
                  <a:pt x="18928" y="14560"/>
                  <a:pt x="19210" y="13907"/>
                  <a:pt x="19491" y="13255"/>
                </a:cubicBezTo>
                <a:close/>
                <a:moveTo>
                  <a:pt x="6916" y="3795"/>
                </a:moveTo>
                <a:cubicBezTo>
                  <a:pt x="6810" y="3733"/>
                  <a:pt x="6729" y="3682"/>
                  <a:pt x="6644" y="3638"/>
                </a:cubicBezTo>
                <a:cubicBezTo>
                  <a:pt x="6616" y="3624"/>
                  <a:pt x="6571" y="3616"/>
                  <a:pt x="6546" y="3628"/>
                </a:cubicBezTo>
                <a:cubicBezTo>
                  <a:pt x="6273" y="3763"/>
                  <a:pt x="6000" y="3897"/>
                  <a:pt x="5735" y="4046"/>
                </a:cubicBezTo>
                <a:cubicBezTo>
                  <a:pt x="5684" y="4074"/>
                  <a:pt x="5630" y="4176"/>
                  <a:pt x="5643" y="4228"/>
                </a:cubicBezTo>
                <a:cubicBezTo>
                  <a:pt x="5677" y="4365"/>
                  <a:pt x="5747" y="4494"/>
                  <a:pt x="5812" y="4646"/>
                </a:cubicBezTo>
                <a:cubicBezTo>
                  <a:pt x="6017" y="4486"/>
                  <a:pt x="6276" y="4516"/>
                  <a:pt x="6422" y="4271"/>
                </a:cubicBezTo>
                <a:cubicBezTo>
                  <a:pt x="6537" y="4076"/>
                  <a:pt x="6756" y="3943"/>
                  <a:pt x="6916" y="3795"/>
                </a:cubicBezTo>
                <a:close/>
                <a:moveTo>
                  <a:pt x="15650" y="6685"/>
                </a:moveTo>
                <a:cubicBezTo>
                  <a:pt x="15692" y="6789"/>
                  <a:pt x="15715" y="6857"/>
                  <a:pt x="15746" y="6922"/>
                </a:cubicBezTo>
                <a:cubicBezTo>
                  <a:pt x="15801" y="7040"/>
                  <a:pt x="15755" y="7107"/>
                  <a:pt x="15642" y="7145"/>
                </a:cubicBezTo>
                <a:cubicBezTo>
                  <a:pt x="15523" y="7185"/>
                  <a:pt x="15458" y="7141"/>
                  <a:pt x="15434" y="7018"/>
                </a:cubicBezTo>
                <a:cubicBezTo>
                  <a:pt x="15405" y="6871"/>
                  <a:pt x="15369" y="6725"/>
                  <a:pt x="15339" y="6596"/>
                </a:cubicBezTo>
                <a:cubicBezTo>
                  <a:pt x="15203" y="6606"/>
                  <a:pt x="15081" y="6614"/>
                  <a:pt x="14971" y="6622"/>
                </a:cubicBezTo>
                <a:cubicBezTo>
                  <a:pt x="14935" y="6699"/>
                  <a:pt x="14918" y="6807"/>
                  <a:pt x="14869" y="6825"/>
                </a:cubicBezTo>
                <a:cubicBezTo>
                  <a:pt x="14686" y="6892"/>
                  <a:pt x="14586" y="6975"/>
                  <a:pt x="14680" y="7184"/>
                </a:cubicBezTo>
                <a:cubicBezTo>
                  <a:pt x="14692" y="7211"/>
                  <a:pt x="14651" y="7276"/>
                  <a:pt x="14618" y="7305"/>
                </a:cubicBezTo>
                <a:cubicBezTo>
                  <a:pt x="14507" y="7403"/>
                  <a:pt x="14389" y="7491"/>
                  <a:pt x="14257" y="7597"/>
                </a:cubicBezTo>
                <a:cubicBezTo>
                  <a:pt x="14829" y="7391"/>
                  <a:pt x="15413" y="7291"/>
                  <a:pt x="16010" y="7373"/>
                </a:cubicBezTo>
                <a:cubicBezTo>
                  <a:pt x="15831" y="7138"/>
                  <a:pt x="15847" y="7107"/>
                  <a:pt x="16223" y="7059"/>
                </a:cubicBezTo>
                <a:cubicBezTo>
                  <a:pt x="16028" y="6932"/>
                  <a:pt x="15857" y="6820"/>
                  <a:pt x="15650" y="6685"/>
                </a:cubicBezTo>
                <a:close/>
                <a:moveTo>
                  <a:pt x="18001" y="7576"/>
                </a:moveTo>
                <a:cubicBezTo>
                  <a:pt x="17914" y="7600"/>
                  <a:pt x="17799" y="7599"/>
                  <a:pt x="17743" y="7656"/>
                </a:cubicBezTo>
                <a:cubicBezTo>
                  <a:pt x="17623" y="7779"/>
                  <a:pt x="17401" y="7806"/>
                  <a:pt x="17284" y="7678"/>
                </a:cubicBezTo>
                <a:cubicBezTo>
                  <a:pt x="17167" y="7551"/>
                  <a:pt x="17053" y="7420"/>
                  <a:pt x="16932" y="7297"/>
                </a:cubicBezTo>
                <a:cubicBezTo>
                  <a:pt x="16839" y="7202"/>
                  <a:pt x="16738" y="7115"/>
                  <a:pt x="16627" y="7012"/>
                </a:cubicBezTo>
                <a:cubicBezTo>
                  <a:pt x="16548" y="7267"/>
                  <a:pt x="16489" y="7491"/>
                  <a:pt x="16407" y="7707"/>
                </a:cubicBezTo>
                <a:cubicBezTo>
                  <a:pt x="16349" y="7861"/>
                  <a:pt x="16245" y="7913"/>
                  <a:pt x="16099" y="7745"/>
                </a:cubicBezTo>
                <a:cubicBezTo>
                  <a:pt x="16120" y="7834"/>
                  <a:pt x="16140" y="7926"/>
                  <a:pt x="16189" y="7945"/>
                </a:cubicBezTo>
                <a:cubicBezTo>
                  <a:pt x="16457" y="8047"/>
                  <a:pt x="16731" y="8132"/>
                  <a:pt x="17005" y="8223"/>
                </a:cubicBezTo>
                <a:cubicBezTo>
                  <a:pt x="17099" y="7999"/>
                  <a:pt x="17241" y="7955"/>
                  <a:pt x="17502" y="8055"/>
                </a:cubicBezTo>
                <a:cubicBezTo>
                  <a:pt x="17668" y="8117"/>
                  <a:pt x="17841" y="8174"/>
                  <a:pt x="18015" y="8193"/>
                </a:cubicBezTo>
                <a:cubicBezTo>
                  <a:pt x="18120" y="8205"/>
                  <a:pt x="18233" y="8141"/>
                  <a:pt x="18374" y="8102"/>
                </a:cubicBezTo>
                <a:cubicBezTo>
                  <a:pt x="18374" y="8023"/>
                  <a:pt x="18374" y="7896"/>
                  <a:pt x="18374" y="7755"/>
                </a:cubicBezTo>
                <a:cubicBezTo>
                  <a:pt x="18152" y="7877"/>
                  <a:pt x="18078" y="7733"/>
                  <a:pt x="18001" y="7576"/>
                </a:cubicBezTo>
                <a:close/>
                <a:moveTo>
                  <a:pt x="2430" y="9849"/>
                </a:moveTo>
                <a:cubicBezTo>
                  <a:pt x="2366" y="10013"/>
                  <a:pt x="2286" y="10183"/>
                  <a:pt x="2238" y="10362"/>
                </a:cubicBezTo>
                <a:cubicBezTo>
                  <a:pt x="2222" y="10423"/>
                  <a:pt x="2265" y="10549"/>
                  <a:pt x="2315" y="10572"/>
                </a:cubicBezTo>
                <a:cubicBezTo>
                  <a:pt x="2582" y="10696"/>
                  <a:pt x="2665" y="10811"/>
                  <a:pt x="2651" y="11094"/>
                </a:cubicBezTo>
                <a:cubicBezTo>
                  <a:pt x="2643" y="11261"/>
                  <a:pt x="2631" y="11428"/>
                  <a:pt x="2638" y="11595"/>
                </a:cubicBezTo>
                <a:cubicBezTo>
                  <a:pt x="2643" y="11726"/>
                  <a:pt x="2690" y="11819"/>
                  <a:pt x="2863" y="11780"/>
                </a:cubicBezTo>
                <a:cubicBezTo>
                  <a:pt x="2947" y="11760"/>
                  <a:pt x="3045" y="11800"/>
                  <a:pt x="3161" y="11816"/>
                </a:cubicBezTo>
                <a:cubicBezTo>
                  <a:pt x="3194" y="11566"/>
                  <a:pt x="3400" y="11461"/>
                  <a:pt x="3609" y="11360"/>
                </a:cubicBezTo>
                <a:cubicBezTo>
                  <a:pt x="3769" y="11281"/>
                  <a:pt x="4045" y="11359"/>
                  <a:pt x="4180" y="11467"/>
                </a:cubicBezTo>
                <a:cubicBezTo>
                  <a:pt x="4286" y="11552"/>
                  <a:pt x="4429" y="11606"/>
                  <a:pt x="4564" y="11635"/>
                </a:cubicBezTo>
                <a:cubicBezTo>
                  <a:pt x="4739" y="11672"/>
                  <a:pt x="4922" y="11670"/>
                  <a:pt x="5130" y="11687"/>
                </a:cubicBezTo>
                <a:cubicBezTo>
                  <a:pt x="5086" y="11418"/>
                  <a:pt x="5028" y="11130"/>
                  <a:pt x="4994" y="10840"/>
                </a:cubicBezTo>
                <a:cubicBezTo>
                  <a:pt x="4968" y="10622"/>
                  <a:pt x="4885" y="10527"/>
                  <a:pt x="4674" y="10515"/>
                </a:cubicBezTo>
                <a:cubicBezTo>
                  <a:pt x="4281" y="10493"/>
                  <a:pt x="3889" y="10466"/>
                  <a:pt x="3470" y="10439"/>
                </a:cubicBezTo>
                <a:cubicBezTo>
                  <a:pt x="3469" y="10441"/>
                  <a:pt x="3456" y="10472"/>
                  <a:pt x="3435" y="10497"/>
                </a:cubicBezTo>
                <a:cubicBezTo>
                  <a:pt x="3318" y="10643"/>
                  <a:pt x="3160" y="10648"/>
                  <a:pt x="3004" y="10507"/>
                </a:cubicBezTo>
                <a:cubicBezTo>
                  <a:pt x="2866" y="10382"/>
                  <a:pt x="2964" y="10311"/>
                  <a:pt x="3062" y="10227"/>
                </a:cubicBezTo>
                <a:cubicBezTo>
                  <a:pt x="3093" y="10200"/>
                  <a:pt x="3084" y="10125"/>
                  <a:pt x="3093" y="10072"/>
                </a:cubicBezTo>
                <a:cubicBezTo>
                  <a:pt x="2968" y="10290"/>
                  <a:pt x="2830" y="10373"/>
                  <a:pt x="2724" y="10261"/>
                </a:cubicBezTo>
                <a:cubicBezTo>
                  <a:pt x="2611" y="10140"/>
                  <a:pt x="2529" y="9991"/>
                  <a:pt x="2430" y="9849"/>
                </a:cubicBezTo>
                <a:close/>
                <a:moveTo>
                  <a:pt x="8480" y="19584"/>
                </a:moveTo>
                <a:cubicBezTo>
                  <a:pt x="8304" y="19475"/>
                  <a:pt x="8152" y="19394"/>
                  <a:pt x="8015" y="19294"/>
                </a:cubicBezTo>
                <a:cubicBezTo>
                  <a:pt x="7642" y="19020"/>
                  <a:pt x="7250" y="18765"/>
                  <a:pt x="6912" y="18452"/>
                </a:cubicBezTo>
                <a:cubicBezTo>
                  <a:pt x="6296" y="17881"/>
                  <a:pt x="5802" y="17205"/>
                  <a:pt x="5338" y="16505"/>
                </a:cubicBezTo>
                <a:cubicBezTo>
                  <a:pt x="5235" y="16351"/>
                  <a:pt x="5082" y="16200"/>
                  <a:pt x="4916" y="16123"/>
                </a:cubicBezTo>
                <a:cubicBezTo>
                  <a:pt x="4549" y="15951"/>
                  <a:pt x="4274" y="15692"/>
                  <a:pt x="4037" y="15375"/>
                </a:cubicBezTo>
                <a:cubicBezTo>
                  <a:pt x="3871" y="15153"/>
                  <a:pt x="3713" y="14918"/>
                  <a:pt x="3515" y="14726"/>
                </a:cubicBezTo>
                <a:cubicBezTo>
                  <a:pt x="3089" y="14316"/>
                  <a:pt x="2913" y="13844"/>
                  <a:pt x="3075" y="13268"/>
                </a:cubicBezTo>
                <a:cubicBezTo>
                  <a:pt x="3169" y="12932"/>
                  <a:pt x="3039" y="12630"/>
                  <a:pt x="2982" y="12291"/>
                </a:cubicBezTo>
                <a:cubicBezTo>
                  <a:pt x="2816" y="12409"/>
                  <a:pt x="2707" y="12385"/>
                  <a:pt x="2619" y="12230"/>
                </a:cubicBezTo>
                <a:cubicBezTo>
                  <a:pt x="2583" y="12166"/>
                  <a:pt x="2520" y="12088"/>
                  <a:pt x="2457" y="12074"/>
                </a:cubicBezTo>
                <a:cubicBezTo>
                  <a:pt x="2226" y="12026"/>
                  <a:pt x="2219" y="11830"/>
                  <a:pt x="2155" y="11667"/>
                </a:cubicBezTo>
                <a:cubicBezTo>
                  <a:pt x="2108" y="11545"/>
                  <a:pt x="2078" y="11408"/>
                  <a:pt x="2001" y="11308"/>
                </a:cubicBezTo>
                <a:cubicBezTo>
                  <a:pt x="1871" y="11137"/>
                  <a:pt x="1709" y="10989"/>
                  <a:pt x="1537" y="10807"/>
                </a:cubicBezTo>
                <a:cubicBezTo>
                  <a:pt x="1508" y="10811"/>
                  <a:pt x="1425" y="10820"/>
                  <a:pt x="1344" y="10829"/>
                </a:cubicBezTo>
                <a:cubicBezTo>
                  <a:pt x="1413" y="15058"/>
                  <a:pt x="4498" y="18700"/>
                  <a:pt x="8480" y="19584"/>
                </a:cubicBezTo>
                <a:close/>
                <a:moveTo>
                  <a:pt x="17858" y="16024"/>
                </a:moveTo>
                <a:cubicBezTo>
                  <a:pt x="17846" y="16011"/>
                  <a:pt x="17833" y="15997"/>
                  <a:pt x="17820" y="15984"/>
                </a:cubicBezTo>
                <a:cubicBezTo>
                  <a:pt x="17792" y="16000"/>
                  <a:pt x="17761" y="16012"/>
                  <a:pt x="17736" y="16032"/>
                </a:cubicBezTo>
                <a:cubicBezTo>
                  <a:pt x="17491" y="16221"/>
                  <a:pt x="17254" y="16402"/>
                  <a:pt x="17079" y="16681"/>
                </a:cubicBezTo>
                <a:cubicBezTo>
                  <a:pt x="16936" y="16908"/>
                  <a:pt x="16644" y="17035"/>
                  <a:pt x="16449" y="17236"/>
                </a:cubicBezTo>
                <a:cubicBezTo>
                  <a:pt x="15976" y="17719"/>
                  <a:pt x="15418" y="18031"/>
                  <a:pt x="14755" y="18154"/>
                </a:cubicBezTo>
                <a:cubicBezTo>
                  <a:pt x="14701" y="18164"/>
                  <a:pt x="14629" y="18144"/>
                  <a:pt x="14585" y="18112"/>
                </a:cubicBezTo>
                <a:cubicBezTo>
                  <a:pt x="14567" y="18099"/>
                  <a:pt x="14588" y="18008"/>
                  <a:pt x="14613" y="17965"/>
                </a:cubicBezTo>
                <a:cubicBezTo>
                  <a:pt x="14706" y="17803"/>
                  <a:pt x="14838" y="17657"/>
                  <a:pt x="14901" y="17485"/>
                </a:cubicBezTo>
                <a:cubicBezTo>
                  <a:pt x="15041" y="17107"/>
                  <a:pt x="15149" y="16718"/>
                  <a:pt x="15265" y="16331"/>
                </a:cubicBezTo>
                <a:cubicBezTo>
                  <a:pt x="15280" y="16281"/>
                  <a:pt x="15275" y="16219"/>
                  <a:pt x="15260" y="16168"/>
                </a:cubicBezTo>
                <a:cubicBezTo>
                  <a:pt x="15200" y="15961"/>
                  <a:pt x="15303" y="15805"/>
                  <a:pt x="15414" y="15653"/>
                </a:cubicBezTo>
                <a:cubicBezTo>
                  <a:pt x="15518" y="15509"/>
                  <a:pt x="15678" y="15384"/>
                  <a:pt x="15725" y="15224"/>
                </a:cubicBezTo>
                <a:cubicBezTo>
                  <a:pt x="15831" y="14864"/>
                  <a:pt x="15961" y="14485"/>
                  <a:pt x="15779" y="14111"/>
                </a:cubicBezTo>
                <a:cubicBezTo>
                  <a:pt x="15624" y="13793"/>
                  <a:pt x="15552" y="13494"/>
                  <a:pt x="15777" y="13174"/>
                </a:cubicBezTo>
                <a:cubicBezTo>
                  <a:pt x="15853" y="13067"/>
                  <a:pt x="15737" y="12875"/>
                  <a:pt x="15611" y="12895"/>
                </a:cubicBezTo>
                <a:cubicBezTo>
                  <a:pt x="15390" y="12929"/>
                  <a:pt x="15262" y="12862"/>
                  <a:pt x="15235" y="12615"/>
                </a:cubicBezTo>
                <a:cubicBezTo>
                  <a:pt x="14953" y="12667"/>
                  <a:pt x="14692" y="12726"/>
                  <a:pt x="14429" y="12763"/>
                </a:cubicBezTo>
                <a:cubicBezTo>
                  <a:pt x="14120" y="12808"/>
                  <a:pt x="13809" y="12835"/>
                  <a:pt x="13498" y="12867"/>
                </a:cubicBezTo>
                <a:cubicBezTo>
                  <a:pt x="13466" y="12870"/>
                  <a:pt x="13425" y="12868"/>
                  <a:pt x="13399" y="12852"/>
                </a:cubicBezTo>
                <a:cubicBezTo>
                  <a:pt x="13037" y="12619"/>
                  <a:pt x="12661" y="12398"/>
                  <a:pt x="12413" y="12034"/>
                </a:cubicBezTo>
                <a:cubicBezTo>
                  <a:pt x="12253" y="11799"/>
                  <a:pt x="12046" y="11602"/>
                  <a:pt x="11999" y="11279"/>
                </a:cubicBezTo>
                <a:cubicBezTo>
                  <a:pt x="11977" y="11132"/>
                  <a:pt x="11939" y="11014"/>
                  <a:pt x="12020" y="10890"/>
                </a:cubicBezTo>
                <a:cubicBezTo>
                  <a:pt x="12182" y="10639"/>
                  <a:pt x="12173" y="10387"/>
                  <a:pt x="12070" y="10116"/>
                </a:cubicBezTo>
                <a:cubicBezTo>
                  <a:pt x="12038" y="10031"/>
                  <a:pt x="12055" y="9904"/>
                  <a:pt x="12096" y="9819"/>
                </a:cubicBezTo>
                <a:cubicBezTo>
                  <a:pt x="12253" y="9494"/>
                  <a:pt x="12426" y="9175"/>
                  <a:pt x="12603" y="8860"/>
                </a:cubicBezTo>
                <a:cubicBezTo>
                  <a:pt x="12637" y="8800"/>
                  <a:pt x="12712" y="8758"/>
                  <a:pt x="12776" y="8721"/>
                </a:cubicBezTo>
                <a:cubicBezTo>
                  <a:pt x="12998" y="8591"/>
                  <a:pt x="13226" y="8475"/>
                  <a:pt x="13260" y="8170"/>
                </a:cubicBezTo>
                <a:cubicBezTo>
                  <a:pt x="13268" y="8094"/>
                  <a:pt x="13346" y="8017"/>
                  <a:pt x="13408" y="7956"/>
                </a:cubicBezTo>
                <a:cubicBezTo>
                  <a:pt x="13530" y="7838"/>
                  <a:pt x="13664" y="7730"/>
                  <a:pt x="13793" y="7618"/>
                </a:cubicBezTo>
                <a:cubicBezTo>
                  <a:pt x="13787" y="7600"/>
                  <a:pt x="13781" y="7583"/>
                  <a:pt x="13774" y="7565"/>
                </a:cubicBezTo>
                <a:cubicBezTo>
                  <a:pt x="13726" y="7561"/>
                  <a:pt x="13674" y="7566"/>
                  <a:pt x="13629" y="7551"/>
                </a:cubicBezTo>
                <a:cubicBezTo>
                  <a:pt x="13563" y="7529"/>
                  <a:pt x="13469" y="7509"/>
                  <a:pt x="13446" y="7460"/>
                </a:cubicBezTo>
                <a:cubicBezTo>
                  <a:pt x="13362" y="7284"/>
                  <a:pt x="13240" y="7112"/>
                  <a:pt x="13336" y="6892"/>
                </a:cubicBezTo>
                <a:cubicBezTo>
                  <a:pt x="13366" y="6823"/>
                  <a:pt x="13342" y="6727"/>
                  <a:pt x="13330" y="6645"/>
                </a:cubicBezTo>
                <a:cubicBezTo>
                  <a:pt x="13285" y="6362"/>
                  <a:pt x="13411" y="6236"/>
                  <a:pt x="13703" y="6275"/>
                </a:cubicBezTo>
                <a:cubicBezTo>
                  <a:pt x="13832" y="6293"/>
                  <a:pt x="13961" y="6307"/>
                  <a:pt x="14091" y="6323"/>
                </a:cubicBezTo>
                <a:cubicBezTo>
                  <a:pt x="14137" y="6114"/>
                  <a:pt x="14044" y="6031"/>
                  <a:pt x="13872" y="5976"/>
                </a:cubicBezTo>
                <a:cubicBezTo>
                  <a:pt x="13802" y="5953"/>
                  <a:pt x="13750" y="5858"/>
                  <a:pt x="13702" y="5787"/>
                </a:cubicBezTo>
                <a:cubicBezTo>
                  <a:pt x="13684" y="5760"/>
                  <a:pt x="13707" y="5675"/>
                  <a:pt x="13701" y="5673"/>
                </a:cubicBezTo>
                <a:cubicBezTo>
                  <a:pt x="13453" y="5626"/>
                  <a:pt x="13581" y="5457"/>
                  <a:pt x="13604" y="5333"/>
                </a:cubicBezTo>
                <a:cubicBezTo>
                  <a:pt x="13462" y="5372"/>
                  <a:pt x="13337" y="5411"/>
                  <a:pt x="13208" y="5439"/>
                </a:cubicBezTo>
                <a:cubicBezTo>
                  <a:pt x="13098" y="5462"/>
                  <a:pt x="13038" y="5420"/>
                  <a:pt x="13045" y="5294"/>
                </a:cubicBezTo>
                <a:cubicBezTo>
                  <a:pt x="13050" y="5215"/>
                  <a:pt x="13015" y="5131"/>
                  <a:pt x="13027" y="5054"/>
                </a:cubicBezTo>
                <a:cubicBezTo>
                  <a:pt x="13038" y="4983"/>
                  <a:pt x="13074" y="4873"/>
                  <a:pt x="13123" y="4857"/>
                </a:cubicBezTo>
                <a:cubicBezTo>
                  <a:pt x="13322" y="4794"/>
                  <a:pt x="13377" y="4649"/>
                  <a:pt x="13396" y="4470"/>
                </a:cubicBezTo>
                <a:cubicBezTo>
                  <a:pt x="13410" y="4337"/>
                  <a:pt x="13496" y="4267"/>
                  <a:pt x="13607" y="4321"/>
                </a:cubicBezTo>
                <a:cubicBezTo>
                  <a:pt x="13724" y="4379"/>
                  <a:pt x="13826" y="4479"/>
                  <a:pt x="13915" y="4578"/>
                </a:cubicBezTo>
                <a:cubicBezTo>
                  <a:pt x="13998" y="4671"/>
                  <a:pt x="14045" y="4798"/>
                  <a:pt x="14129" y="4890"/>
                </a:cubicBezTo>
                <a:cubicBezTo>
                  <a:pt x="14222" y="4992"/>
                  <a:pt x="14339" y="5073"/>
                  <a:pt x="14454" y="5170"/>
                </a:cubicBezTo>
                <a:cubicBezTo>
                  <a:pt x="14531" y="5110"/>
                  <a:pt x="14645" y="5023"/>
                  <a:pt x="14752" y="4941"/>
                </a:cubicBezTo>
                <a:cubicBezTo>
                  <a:pt x="14724" y="4843"/>
                  <a:pt x="14695" y="4746"/>
                  <a:pt x="14665" y="4641"/>
                </a:cubicBezTo>
                <a:cubicBezTo>
                  <a:pt x="14518" y="4579"/>
                  <a:pt x="14207" y="4241"/>
                  <a:pt x="14166" y="4079"/>
                </a:cubicBezTo>
                <a:cubicBezTo>
                  <a:pt x="14156" y="4040"/>
                  <a:pt x="14170" y="3975"/>
                  <a:pt x="14198" y="3950"/>
                </a:cubicBezTo>
                <a:cubicBezTo>
                  <a:pt x="14360" y="3805"/>
                  <a:pt x="14372" y="3611"/>
                  <a:pt x="14388" y="3416"/>
                </a:cubicBezTo>
                <a:cubicBezTo>
                  <a:pt x="14416" y="3066"/>
                  <a:pt x="14709" y="2884"/>
                  <a:pt x="15046" y="2981"/>
                </a:cubicBezTo>
                <a:cubicBezTo>
                  <a:pt x="15370" y="3074"/>
                  <a:pt x="15703" y="3138"/>
                  <a:pt x="16032" y="3214"/>
                </a:cubicBezTo>
                <a:cubicBezTo>
                  <a:pt x="16038" y="3193"/>
                  <a:pt x="16044" y="3171"/>
                  <a:pt x="16049" y="3150"/>
                </a:cubicBezTo>
                <a:cubicBezTo>
                  <a:pt x="15959" y="3107"/>
                  <a:pt x="15860" y="3076"/>
                  <a:pt x="15780" y="3019"/>
                </a:cubicBezTo>
                <a:cubicBezTo>
                  <a:pt x="15568" y="2866"/>
                  <a:pt x="15382" y="2671"/>
                  <a:pt x="15156" y="2546"/>
                </a:cubicBezTo>
                <a:cubicBezTo>
                  <a:pt x="12659" y="1168"/>
                  <a:pt x="10060" y="957"/>
                  <a:pt x="7376" y="1914"/>
                </a:cubicBezTo>
                <a:cubicBezTo>
                  <a:pt x="6870" y="2094"/>
                  <a:pt x="6391" y="2349"/>
                  <a:pt x="5870" y="2583"/>
                </a:cubicBezTo>
                <a:cubicBezTo>
                  <a:pt x="5995" y="2653"/>
                  <a:pt x="6063" y="2691"/>
                  <a:pt x="6095" y="2709"/>
                </a:cubicBezTo>
                <a:cubicBezTo>
                  <a:pt x="6196" y="2628"/>
                  <a:pt x="6275" y="2537"/>
                  <a:pt x="6375" y="2493"/>
                </a:cubicBezTo>
                <a:cubicBezTo>
                  <a:pt x="6655" y="2368"/>
                  <a:pt x="6938" y="2244"/>
                  <a:pt x="7231" y="2154"/>
                </a:cubicBezTo>
                <a:cubicBezTo>
                  <a:pt x="7404" y="2101"/>
                  <a:pt x="7597" y="2105"/>
                  <a:pt x="7781" y="2099"/>
                </a:cubicBezTo>
                <a:cubicBezTo>
                  <a:pt x="7866" y="2097"/>
                  <a:pt x="7953" y="2132"/>
                  <a:pt x="8071" y="2158"/>
                </a:cubicBezTo>
                <a:cubicBezTo>
                  <a:pt x="8072" y="2157"/>
                  <a:pt x="8108" y="2111"/>
                  <a:pt x="8155" y="2085"/>
                </a:cubicBezTo>
                <a:cubicBezTo>
                  <a:pt x="8205" y="2056"/>
                  <a:pt x="8265" y="2045"/>
                  <a:pt x="8321" y="2026"/>
                </a:cubicBezTo>
                <a:cubicBezTo>
                  <a:pt x="8323" y="2082"/>
                  <a:pt x="8323" y="2137"/>
                  <a:pt x="8327" y="2193"/>
                </a:cubicBezTo>
                <a:cubicBezTo>
                  <a:pt x="8330" y="2229"/>
                  <a:pt x="8339" y="2265"/>
                  <a:pt x="8351" y="2333"/>
                </a:cubicBezTo>
                <a:cubicBezTo>
                  <a:pt x="8632" y="1929"/>
                  <a:pt x="8825" y="1842"/>
                  <a:pt x="8937" y="2021"/>
                </a:cubicBezTo>
                <a:cubicBezTo>
                  <a:pt x="9142" y="1868"/>
                  <a:pt x="9341" y="1704"/>
                  <a:pt x="9558" y="1569"/>
                </a:cubicBezTo>
                <a:cubicBezTo>
                  <a:pt x="9619" y="1532"/>
                  <a:pt x="9750" y="1556"/>
                  <a:pt x="9821" y="1598"/>
                </a:cubicBezTo>
                <a:cubicBezTo>
                  <a:pt x="9944" y="1670"/>
                  <a:pt x="10036" y="1797"/>
                  <a:pt x="10160" y="1866"/>
                </a:cubicBezTo>
                <a:cubicBezTo>
                  <a:pt x="10227" y="1903"/>
                  <a:pt x="10338" y="1880"/>
                  <a:pt x="10422" y="1858"/>
                </a:cubicBezTo>
                <a:cubicBezTo>
                  <a:pt x="10553" y="1825"/>
                  <a:pt x="10676" y="1744"/>
                  <a:pt x="10807" y="1730"/>
                </a:cubicBezTo>
                <a:cubicBezTo>
                  <a:pt x="11042" y="1706"/>
                  <a:pt x="11281" y="1708"/>
                  <a:pt x="11517" y="1718"/>
                </a:cubicBezTo>
                <a:cubicBezTo>
                  <a:pt x="11609" y="1721"/>
                  <a:pt x="11731" y="1747"/>
                  <a:pt x="11783" y="1810"/>
                </a:cubicBezTo>
                <a:cubicBezTo>
                  <a:pt x="11889" y="1937"/>
                  <a:pt x="12012" y="1989"/>
                  <a:pt x="12167" y="2017"/>
                </a:cubicBezTo>
                <a:cubicBezTo>
                  <a:pt x="12229" y="2029"/>
                  <a:pt x="12280" y="2102"/>
                  <a:pt x="12336" y="2147"/>
                </a:cubicBezTo>
                <a:cubicBezTo>
                  <a:pt x="12280" y="2191"/>
                  <a:pt x="12225" y="2236"/>
                  <a:pt x="12168" y="2278"/>
                </a:cubicBezTo>
                <a:cubicBezTo>
                  <a:pt x="12149" y="2293"/>
                  <a:pt x="12124" y="2301"/>
                  <a:pt x="12104" y="2312"/>
                </a:cubicBezTo>
                <a:cubicBezTo>
                  <a:pt x="12283" y="2776"/>
                  <a:pt x="12114" y="3147"/>
                  <a:pt x="11664" y="3323"/>
                </a:cubicBezTo>
                <a:cubicBezTo>
                  <a:pt x="11379" y="3433"/>
                  <a:pt x="11080" y="3483"/>
                  <a:pt x="10794" y="3612"/>
                </a:cubicBezTo>
                <a:cubicBezTo>
                  <a:pt x="10513" y="3738"/>
                  <a:pt x="10275" y="3873"/>
                  <a:pt x="10061" y="4088"/>
                </a:cubicBezTo>
                <a:cubicBezTo>
                  <a:pt x="9962" y="4187"/>
                  <a:pt x="9777" y="4313"/>
                  <a:pt x="9683" y="4280"/>
                </a:cubicBezTo>
                <a:cubicBezTo>
                  <a:pt x="9519" y="4222"/>
                  <a:pt x="9297" y="4136"/>
                  <a:pt x="9305" y="3884"/>
                </a:cubicBezTo>
                <a:cubicBezTo>
                  <a:pt x="9308" y="3775"/>
                  <a:pt x="9356" y="3666"/>
                  <a:pt x="9347" y="3560"/>
                </a:cubicBezTo>
                <a:cubicBezTo>
                  <a:pt x="9325" y="3291"/>
                  <a:pt x="9481" y="3173"/>
                  <a:pt x="9688" y="3108"/>
                </a:cubicBezTo>
                <a:cubicBezTo>
                  <a:pt x="9688" y="2947"/>
                  <a:pt x="9688" y="2799"/>
                  <a:pt x="9688" y="2629"/>
                </a:cubicBezTo>
                <a:cubicBezTo>
                  <a:pt x="9580" y="2538"/>
                  <a:pt x="9245" y="2718"/>
                  <a:pt x="9335" y="2307"/>
                </a:cubicBezTo>
                <a:cubicBezTo>
                  <a:pt x="9070" y="2428"/>
                  <a:pt x="8851" y="2528"/>
                  <a:pt x="8628" y="2630"/>
                </a:cubicBezTo>
                <a:cubicBezTo>
                  <a:pt x="8833" y="2983"/>
                  <a:pt x="8833" y="2983"/>
                  <a:pt x="8754" y="3149"/>
                </a:cubicBezTo>
                <a:cubicBezTo>
                  <a:pt x="8949" y="3428"/>
                  <a:pt x="8949" y="3429"/>
                  <a:pt x="8632" y="3585"/>
                </a:cubicBezTo>
                <a:cubicBezTo>
                  <a:pt x="8445" y="3677"/>
                  <a:pt x="8252" y="3758"/>
                  <a:pt x="8070" y="3859"/>
                </a:cubicBezTo>
                <a:cubicBezTo>
                  <a:pt x="8023" y="3886"/>
                  <a:pt x="7988" y="3968"/>
                  <a:pt x="7983" y="4027"/>
                </a:cubicBezTo>
                <a:cubicBezTo>
                  <a:pt x="7958" y="4302"/>
                  <a:pt x="7947" y="4578"/>
                  <a:pt x="7931" y="4850"/>
                </a:cubicBezTo>
                <a:cubicBezTo>
                  <a:pt x="8161" y="4950"/>
                  <a:pt x="8171" y="5191"/>
                  <a:pt x="7966" y="5414"/>
                </a:cubicBezTo>
                <a:cubicBezTo>
                  <a:pt x="8098" y="5702"/>
                  <a:pt x="8027" y="5919"/>
                  <a:pt x="7777" y="5933"/>
                </a:cubicBezTo>
                <a:cubicBezTo>
                  <a:pt x="7649" y="5941"/>
                  <a:pt x="7518" y="5885"/>
                  <a:pt x="7389" y="5855"/>
                </a:cubicBezTo>
                <a:cubicBezTo>
                  <a:pt x="7293" y="5832"/>
                  <a:pt x="7198" y="5806"/>
                  <a:pt x="7162" y="5796"/>
                </a:cubicBezTo>
                <a:cubicBezTo>
                  <a:pt x="7081" y="5922"/>
                  <a:pt x="7046" y="6048"/>
                  <a:pt x="6967" y="6088"/>
                </a:cubicBezTo>
                <a:cubicBezTo>
                  <a:pt x="6746" y="6199"/>
                  <a:pt x="6506" y="6272"/>
                  <a:pt x="6276" y="6367"/>
                </a:cubicBezTo>
                <a:cubicBezTo>
                  <a:pt x="6144" y="6421"/>
                  <a:pt x="6031" y="6447"/>
                  <a:pt x="6010" y="6257"/>
                </a:cubicBezTo>
                <a:cubicBezTo>
                  <a:pt x="5891" y="6298"/>
                  <a:pt x="5782" y="6326"/>
                  <a:pt x="5683" y="6374"/>
                </a:cubicBezTo>
                <a:cubicBezTo>
                  <a:pt x="5634" y="6397"/>
                  <a:pt x="5583" y="6452"/>
                  <a:pt x="5568" y="6503"/>
                </a:cubicBezTo>
                <a:cubicBezTo>
                  <a:pt x="5524" y="6663"/>
                  <a:pt x="5423" y="6735"/>
                  <a:pt x="5265" y="6732"/>
                </a:cubicBezTo>
                <a:cubicBezTo>
                  <a:pt x="5116" y="6729"/>
                  <a:pt x="5004" y="6779"/>
                  <a:pt x="4907" y="6900"/>
                </a:cubicBezTo>
                <a:cubicBezTo>
                  <a:pt x="4812" y="7018"/>
                  <a:pt x="4687" y="7112"/>
                  <a:pt x="4576" y="7217"/>
                </a:cubicBezTo>
                <a:cubicBezTo>
                  <a:pt x="4529" y="7263"/>
                  <a:pt x="4477" y="7306"/>
                  <a:pt x="4437" y="7358"/>
                </a:cubicBezTo>
                <a:cubicBezTo>
                  <a:pt x="4369" y="7448"/>
                  <a:pt x="4324" y="7562"/>
                  <a:pt x="4240" y="7632"/>
                </a:cubicBezTo>
                <a:cubicBezTo>
                  <a:pt x="4097" y="7752"/>
                  <a:pt x="3912" y="7827"/>
                  <a:pt x="3781" y="7957"/>
                </a:cubicBezTo>
                <a:cubicBezTo>
                  <a:pt x="3644" y="8092"/>
                  <a:pt x="3523" y="8258"/>
                  <a:pt x="3445" y="8433"/>
                </a:cubicBezTo>
                <a:cubicBezTo>
                  <a:pt x="3376" y="8587"/>
                  <a:pt x="3377" y="8771"/>
                  <a:pt x="3345" y="8953"/>
                </a:cubicBezTo>
                <a:cubicBezTo>
                  <a:pt x="3374" y="8967"/>
                  <a:pt x="3419" y="8973"/>
                  <a:pt x="3431" y="8996"/>
                </a:cubicBezTo>
                <a:cubicBezTo>
                  <a:pt x="3472" y="9078"/>
                  <a:pt x="3515" y="9163"/>
                  <a:pt x="3531" y="9251"/>
                </a:cubicBezTo>
                <a:cubicBezTo>
                  <a:pt x="3536" y="9282"/>
                  <a:pt x="3460" y="9362"/>
                  <a:pt x="3433" y="9357"/>
                </a:cubicBezTo>
                <a:cubicBezTo>
                  <a:pt x="3361" y="9344"/>
                  <a:pt x="3295" y="9297"/>
                  <a:pt x="3227" y="9261"/>
                </a:cubicBezTo>
                <a:cubicBezTo>
                  <a:pt x="3194" y="9244"/>
                  <a:pt x="3161" y="9203"/>
                  <a:pt x="3132" y="9206"/>
                </a:cubicBezTo>
                <a:cubicBezTo>
                  <a:pt x="2935" y="9229"/>
                  <a:pt x="2910" y="9118"/>
                  <a:pt x="2924" y="8963"/>
                </a:cubicBezTo>
                <a:cubicBezTo>
                  <a:pt x="2933" y="8859"/>
                  <a:pt x="2922" y="8753"/>
                  <a:pt x="2935" y="8649"/>
                </a:cubicBezTo>
                <a:cubicBezTo>
                  <a:pt x="2957" y="8474"/>
                  <a:pt x="2896" y="8384"/>
                  <a:pt x="2694" y="8398"/>
                </a:cubicBezTo>
                <a:cubicBezTo>
                  <a:pt x="2630" y="8600"/>
                  <a:pt x="2525" y="8622"/>
                  <a:pt x="2375" y="8455"/>
                </a:cubicBezTo>
                <a:cubicBezTo>
                  <a:pt x="2279" y="8348"/>
                  <a:pt x="2183" y="8363"/>
                  <a:pt x="2105" y="8489"/>
                </a:cubicBezTo>
                <a:cubicBezTo>
                  <a:pt x="2021" y="8626"/>
                  <a:pt x="1911" y="8750"/>
                  <a:pt x="1847" y="8894"/>
                </a:cubicBezTo>
                <a:cubicBezTo>
                  <a:pt x="1702" y="9218"/>
                  <a:pt x="1577" y="9552"/>
                  <a:pt x="1664" y="9917"/>
                </a:cubicBezTo>
                <a:cubicBezTo>
                  <a:pt x="1676" y="9968"/>
                  <a:pt x="1730" y="10009"/>
                  <a:pt x="1765" y="10055"/>
                </a:cubicBezTo>
                <a:cubicBezTo>
                  <a:pt x="1805" y="10006"/>
                  <a:pt x="1870" y="9962"/>
                  <a:pt x="1880" y="9909"/>
                </a:cubicBezTo>
                <a:cubicBezTo>
                  <a:pt x="1910" y="9738"/>
                  <a:pt x="1993" y="9668"/>
                  <a:pt x="2170" y="9648"/>
                </a:cubicBezTo>
                <a:cubicBezTo>
                  <a:pt x="2282" y="9635"/>
                  <a:pt x="2434" y="9694"/>
                  <a:pt x="2513" y="9522"/>
                </a:cubicBezTo>
                <a:cubicBezTo>
                  <a:pt x="2604" y="9324"/>
                  <a:pt x="2834" y="9281"/>
                  <a:pt x="3019" y="9405"/>
                </a:cubicBezTo>
                <a:cubicBezTo>
                  <a:pt x="3204" y="9529"/>
                  <a:pt x="3386" y="9656"/>
                  <a:pt x="3547" y="9767"/>
                </a:cubicBezTo>
                <a:cubicBezTo>
                  <a:pt x="3638" y="9714"/>
                  <a:pt x="3709" y="9672"/>
                  <a:pt x="3781" y="9631"/>
                </a:cubicBezTo>
                <a:cubicBezTo>
                  <a:pt x="3830" y="9744"/>
                  <a:pt x="3879" y="9857"/>
                  <a:pt x="3939" y="9995"/>
                </a:cubicBezTo>
                <a:cubicBezTo>
                  <a:pt x="4023" y="10038"/>
                  <a:pt x="4135" y="10121"/>
                  <a:pt x="4260" y="10153"/>
                </a:cubicBezTo>
                <a:cubicBezTo>
                  <a:pt x="4505" y="10214"/>
                  <a:pt x="4759" y="10239"/>
                  <a:pt x="5006" y="10292"/>
                </a:cubicBezTo>
                <a:cubicBezTo>
                  <a:pt x="5198" y="10333"/>
                  <a:pt x="5394" y="10544"/>
                  <a:pt x="5401" y="10700"/>
                </a:cubicBezTo>
                <a:cubicBezTo>
                  <a:pt x="5412" y="10941"/>
                  <a:pt x="5460" y="11190"/>
                  <a:pt x="5416" y="11421"/>
                </a:cubicBezTo>
                <a:cubicBezTo>
                  <a:pt x="5370" y="11666"/>
                  <a:pt x="5476" y="11673"/>
                  <a:pt x="5651" y="11682"/>
                </a:cubicBezTo>
                <a:cubicBezTo>
                  <a:pt x="5687" y="11684"/>
                  <a:pt x="5756" y="11788"/>
                  <a:pt x="5744" y="11826"/>
                </a:cubicBezTo>
                <a:cubicBezTo>
                  <a:pt x="5707" y="11951"/>
                  <a:pt x="5640" y="12067"/>
                  <a:pt x="5588" y="12179"/>
                </a:cubicBezTo>
                <a:cubicBezTo>
                  <a:pt x="5801" y="12401"/>
                  <a:pt x="5801" y="12401"/>
                  <a:pt x="6073" y="12420"/>
                </a:cubicBezTo>
                <a:cubicBezTo>
                  <a:pt x="6107" y="12423"/>
                  <a:pt x="6141" y="12432"/>
                  <a:pt x="6174" y="12442"/>
                </a:cubicBezTo>
                <a:cubicBezTo>
                  <a:pt x="6646" y="12586"/>
                  <a:pt x="6904" y="12999"/>
                  <a:pt x="7222" y="13319"/>
                </a:cubicBezTo>
                <a:cubicBezTo>
                  <a:pt x="7432" y="13531"/>
                  <a:pt x="7630" y="13723"/>
                  <a:pt x="7919" y="13744"/>
                </a:cubicBezTo>
                <a:cubicBezTo>
                  <a:pt x="8351" y="13774"/>
                  <a:pt x="8725" y="13942"/>
                  <a:pt x="9095" y="14139"/>
                </a:cubicBezTo>
                <a:cubicBezTo>
                  <a:pt x="9287" y="14241"/>
                  <a:pt x="9452" y="14618"/>
                  <a:pt x="9350" y="14812"/>
                </a:cubicBezTo>
                <a:cubicBezTo>
                  <a:pt x="9235" y="15028"/>
                  <a:pt x="9077" y="15220"/>
                  <a:pt x="8944" y="15426"/>
                </a:cubicBezTo>
                <a:cubicBezTo>
                  <a:pt x="8917" y="15467"/>
                  <a:pt x="8895" y="15535"/>
                  <a:pt x="8910" y="15575"/>
                </a:cubicBezTo>
                <a:cubicBezTo>
                  <a:pt x="9036" y="15906"/>
                  <a:pt x="8970" y="16236"/>
                  <a:pt x="8902" y="16562"/>
                </a:cubicBezTo>
                <a:cubicBezTo>
                  <a:pt x="8883" y="16656"/>
                  <a:pt x="8808" y="16758"/>
                  <a:pt x="8729" y="16815"/>
                </a:cubicBezTo>
                <a:cubicBezTo>
                  <a:pt x="8585" y="16919"/>
                  <a:pt x="8420" y="16993"/>
                  <a:pt x="8245" y="17089"/>
                </a:cubicBezTo>
                <a:cubicBezTo>
                  <a:pt x="8401" y="17363"/>
                  <a:pt x="8459" y="17626"/>
                  <a:pt x="8326" y="17904"/>
                </a:cubicBezTo>
                <a:cubicBezTo>
                  <a:pt x="8253" y="18057"/>
                  <a:pt x="8176" y="18210"/>
                  <a:pt x="8263" y="18391"/>
                </a:cubicBezTo>
                <a:cubicBezTo>
                  <a:pt x="8280" y="18426"/>
                  <a:pt x="8214" y="18496"/>
                  <a:pt x="8205" y="18552"/>
                </a:cubicBezTo>
                <a:cubicBezTo>
                  <a:pt x="8194" y="18624"/>
                  <a:pt x="8171" y="18725"/>
                  <a:pt x="8208" y="18767"/>
                </a:cubicBezTo>
                <a:cubicBezTo>
                  <a:pt x="8396" y="18986"/>
                  <a:pt x="8597" y="19194"/>
                  <a:pt x="8803" y="19396"/>
                </a:cubicBezTo>
                <a:cubicBezTo>
                  <a:pt x="8864" y="19456"/>
                  <a:pt x="8955" y="19484"/>
                  <a:pt x="9012" y="19515"/>
                </a:cubicBezTo>
                <a:cubicBezTo>
                  <a:pt x="9085" y="19452"/>
                  <a:pt x="9150" y="19363"/>
                  <a:pt x="9184" y="19374"/>
                </a:cubicBezTo>
                <a:cubicBezTo>
                  <a:pt x="9273" y="19401"/>
                  <a:pt x="9348" y="19472"/>
                  <a:pt x="9431" y="19527"/>
                </a:cubicBezTo>
                <a:cubicBezTo>
                  <a:pt x="9367" y="19611"/>
                  <a:pt x="9328" y="19661"/>
                  <a:pt x="9275" y="19729"/>
                </a:cubicBezTo>
                <a:cubicBezTo>
                  <a:pt x="9335" y="19744"/>
                  <a:pt x="9366" y="19754"/>
                  <a:pt x="9398" y="19758"/>
                </a:cubicBezTo>
                <a:cubicBezTo>
                  <a:pt x="10310" y="19886"/>
                  <a:pt x="11220" y="19865"/>
                  <a:pt x="12125" y="19710"/>
                </a:cubicBezTo>
                <a:cubicBezTo>
                  <a:pt x="14051" y="19380"/>
                  <a:pt x="15708" y="18522"/>
                  <a:pt x="17101" y="17155"/>
                </a:cubicBezTo>
                <a:cubicBezTo>
                  <a:pt x="17142" y="17115"/>
                  <a:pt x="17165" y="17055"/>
                  <a:pt x="17188" y="17001"/>
                </a:cubicBezTo>
                <a:cubicBezTo>
                  <a:pt x="17232" y="16902"/>
                  <a:pt x="17251" y="16786"/>
                  <a:pt x="17313" y="16702"/>
                </a:cubicBezTo>
                <a:cubicBezTo>
                  <a:pt x="17486" y="16469"/>
                  <a:pt x="17675" y="16249"/>
                  <a:pt x="17858" y="16024"/>
                </a:cubicBezTo>
                <a:close/>
                <a:moveTo>
                  <a:pt x="0" y="11172"/>
                </a:moveTo>
                <a:cubicBezTo>
                  <a:pt x="0" y="10781"/>
                  <a:pt x="0" y="10391"/>
                  <a:pt x="0" y="10000"/>
                </a:cubicBezTo>
                <a:cubicBezTo>
                  <a:pt x="14" y="9926"/>
                  <a:pt x="32" y="9852"/>
                  <a:pt x="43" y="9777"/>
                </a:cubicBezTo>
                <a:cubicBezTo>
                  <a:pt x="106" y="9323"/>
                  <a:pt x="139" y="8861"/>
                  <a:pt x="235" y="8414"/>
                </a:cubicBezTo>
                <a:cubicBezTo>
                  <a:pt x="744" y="6045"/>
                  <a:pt x="1921" y="4067"/>
                  <a:pt x="3771" y="2501"/>
                </a:cubicBezTo>
                <a:cubicBezTo>
                  <a:pt x="5301" y="1205"/>
                  <a:pt x="7065" y="412"/>
                  <a:pt x="9052" y="124"/>
                </a:cubicBezTo>
                <a:cubicBezTo>
                  <a:pt x="9368" y="78"/>
                  <a:pt x="9685" y="41"/>
                  <a:pt x="10001" y="0"/>
                </a:cubicBezTo>
                <a:cubicBezTo>
                  <a:pt x="10391" y="0"/>
                  <a:pt x="10782" y="0"/>
                  <a:pt x="11173" y="0"/>
                </a:cubicBezTo>
                <a:cubicBezTo>
                  <a:pt x="11247" y="14"/>
                  <a:pt x="11320" y="32"/>
                  <a:pt x="11395" y="43"/>
                </a:cubicBezTo>
                <a:cubicBezTo>
                  <a:pt x="11850" y="106"/>
                  <a:pt x="12311" y="138"/>
                  <a:pt x="12759" y="235"/>
                </a:cubicBezTo>
                <a:cubicBezTo>
                  <a:pt x="15121" y="742"/>
                  <a:pt x="17112" y="1902"/>
                  <a:pt x="18657" y="3760"/>
                </a:cubicBezTo>
                <a:cubicBezTo>
                  <a:pt x="20843" y="6387"/>
                  <a:pt x="21600" y="9409"/>
                  <a:pt x="20935" y="12755"/>
                </a:cubicBezTo>
                <a:cubicBezTo>
                  <a:pt x="20466" y="15117"/>
                  <a:pt x="19281" y="17096"/>
                  <a:pt x="17432" y="18641"/>
                </a:cubicBezTo>
                <a:cubicBezTo>
                  <a:pt x="14803" y="20837"/>
                  <a:pt x="11775" y="21600"/>
                  <a:pt x="8421" y="20935"/>
                </a:cubicBezTo>
                <a:cubicBezTo>
                  <a:pt x="6028" y="20460"/>
                  <a:pt x="4046" y="19240"/>
                  <a:pt x="2476" y="17372"/>
                </a:cubicBezTo>
                <a:cubicBezTo>
                  <a:pt x="1190" y="15843"/>
                  <a:pt x="404" y="14082"/>
                  <a:pt x="121" y="12101"/>
                </a:cubicBezTo>
                <a:cubicBezTo>
                  <a:pt x="77" y="11792"/>
                  <a:pt x="40" y="11482"/>
                  <a:pt x="0" y="11172"/>
                </a:cubicBezTo>
                <a:close/>
                <a:moveTo>
                  <a:pt x="0" y="11172"/>
                </a:moveTo>
              </a:path>
            </a:pathLst>
          </a:custGeom>
          <a:solidFill>
            <a:schemeClr val="accent3">
              <a:lumMod val="60000"/>
              <a:lumOff val="40000"/>
              <a:alpha val="41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668948315"/>
              </p:ext>
            </p:extLst>
          </p:nvPr>
        </p:nvGraphicFramePr>
        <p:xfrm>
          <a:off x="2690089" y="1397000"/>
          <a:ext cx="444500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2160688" y="1474304"/>
            <a:ext cx="3272703" cy="223138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From 1880-2012,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Franklin Gothic Medium"/>
                <a:ea typeface="+mj-ea"/>
                <a:cs typeface="Franklin Gothic Medium"/>
              </a:rPr>
              <a:t>THE EARTH’S AVERAGE TEMPERATURE </a:t>
            </a:r>
            <a:r>
              <a:rPr lang="en-US" sz="2000" dirty="0" smtClean="0">
                <a:solidFill>
                  <a:schemeClr val="bg1"/>
                </a:solidFill>
              </a:rPr>
              <a:t>rose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1.5 </a:t>
            </a:r>
            <a:r>
              <a:rPr lang="en-US" sz="2000" dirty="0">
                <a:solidFill>
                  <a:schemeClr val="bg1"/>
                </a:solidFill>
              </a:rPr>
              <a:t>degrees </a:t>
            </a:r>
            <a:r>
              <a:rPr lang="en-US" sz="2000" dirty="0" smtClean="0">
                <a:solidFill>
                  <a:schemeClr val="bg1"/>
                </a:solidFill>
              </a:rPr>
              <a:t>Fahrenheit.</a:t>
            </a:r>
          </a:p>
          <a:p>
            <a:pPr marL="0" lvl="1">
              <a:spcAft>
                <a:spcPts val="18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It </a:t>
            </a:r>
            <a:r>
              <a:rPr lang="en-US" sz="2000" dirty="0">
                <a:solidFill>
                  <a:schemeClr val="bg1"/>
                </a:solidFill>
              </a:rPr>
              <a:t>will rise 7.2 degrees </a:t>
            </a:r>
            <a:r>
              <a:rPr lang="en-US" sz="2000" dirty="0" smtClean="0">
                <a:solidFill>
                  <a:schemeClr val="bg1"/>
                </a:solidFill>
              </a:rPr>
              <a:t>Fahrenheit </a:t>
            </a:r>
            <a:r>
              <a:rPr lang="en-US" sz="2000" dirty="0">
                <a:solidFill>
                  <a:schemeClr val="bg1"/>
                </a:solidFill>
              </a:rPr>
              <a:t>by </a:t>
            </a:r>
            <a:r>
              <a:rPr lang="en-US" sz="2000" dirty="0" smtClean="0">
                <a:solidFill>
                  <a:schemeClr val="bg1"/>
                </a:solidFill>
              </a:rPr>
              <a:t>2100.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04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hutterstock_222057001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13" name="Rectangle 12"/>
          <p:cNvSpPr/>
          <p:nvPr/>
        </p:nvSpPr>
        <p:spPr>
          <a:xfrm>
            <a:off x="-1" y="2187222"/>
            <a:ext cx="9144001" cy="2483556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0" y="2739815"/>
            <a:ext cx="9144000" cy="1362075"/>
          </a:xfrm>
          <a:prstGeom prst="rect">
            <a:avLst/>
          </a:prstGeom>
          <a:noFill/>
          <a:effectLst>
            <a:outerShdw blurRad="101600" dist="25400" dir="2700000">
              <a:srgbClr val="000000">
                <a:alpha val="5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i="1" dirty="0" smtClean="0">
                <a:solidFill>
                  <a:schemeClr val="bg1"/>
                </a:solidFill>
              </a:rPr>
              <a:t>it is growing </a:t>
            </a:r>
            <a:r>
              <a:rPr lang="en-US" sz="4000" b="1" i="1" dirty="0" smtClean="0">
                <a:solidFill>
                  <a:schemeClr val="bg1"/>
                </a:solidFill>
              </a:rPr>
              <a:t>more</a:t>
            </a:r>
            <a:r>
              <a:rPr lang="en-US" sz="4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 </a:t>
            </a:r>
            <a:br>
              <a:rPr lang="en-US" sz="4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</a:br>
            <a:r>
              <a:rPr lang="en-US" sz="48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INTERCONNECTED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-1" y="5232400"/>
            <a:ext cx="9144001" cy="16256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sp>
        <p:nvSpPr>
          <p:cNvPr id="12" name="Rectangle 6"/>
          <p:cNvSpPr/>
          <p:nvPr/>
        </p:nvSpPr>
        <p:spPr>
          <a:xfrm rot="16200000" flipH="1">
            <a:off x="3369111" y="1083114"/>
            <a:ext cx="6858001" cy="4691776"/>
          </a:xfrm>
          <a:custGeom>
            <a:avLst/>
            <a:gdLst/>
            <a:ahLst/>
            <a:cxnLst/>
            <a:rect l="l" t="t" r="r" b="b"/>
            <a:pathLst>
              <a:path w="9144000" h="4691776">
                <a:moveTo>
                  <a:pt x="9144000" y="0"/>
                </a:moveTo>
                <a:lnTo>
                  <a:pt x="9144000" y="4691776"/>
                </a:lnTo>
                <a:lnTo>
                  <a:pt x="0" y="4691776"/>
                </a:lnTo>
                <a:lnTo>
                  <a:pt x="0" y="3604811"/>
                </a:lnTo>
                <a:lnTo>
                  <a:pt x="98045" y="3649490"/>
                </a:lnTo>
                <a:cubicBezTo>
                  <a:pt x="947337" y="4013598"/>
                  <a:pt x="1899627" y="4217643"/>
                  <a:pt x="2905480" y="4217643"/>
                </a:cubicBezTo>
                <a:cubicBezTo>
                  <a:pt x="5811279" y="4217643"/>
                  <a:pt x="8270054" y="2514743"/>
                  <a:pt x="9089937" y="169391"/>
                </a:cubicBezTo>
                <a:close/>
              </a:path>
            </a:pathLst>
          </a:custGeom>
          <a:solidFill>
            <a:srgbClr val="5F83BC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098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4" descr="shutterstock_222057001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Blur radius="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2" name="Rectangle 31"/>
          <p:cNvSpPr/>
          <p:nvPr/>
        </p:nvSpPr>
        <p:spPr>
          <a:xfrm flipV="1">
            <a:off x="-1" y="5232400"/>
            <a:ext cx="9144001" cy="16256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1852706" y="1799438"/>
            <a:ext cx="5438588" cy="3259125"/>
          </a:xfrm>
          <a:prstGeom prst="rect">
            <a:avLst/>
          </a:prstGeom>
          <a:solidFill>
            <a:srgbClr val="5F83BC"/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3403" y="2459504"/>
            <a:ext cx="3697194" cy="19389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</a:rPr>
              <a:t>It is estimated that </a:t>
            </a:r>
            <a:r>
              <a:rPr lang="en-US" sz="2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A WEEK’S WORTH </a:t>
            </a:r>
            <a:r>
              <a:rPr lang="en-US" sz="2000" dirty="0" smtClean="0">
                <a:solidFill>
                  <a:schemeClr val="bg1"/>
                </a:solidFill>
              </a:rPr>
              <a:t>of </a:t>
            </a:r>
            <a:r>
              <a:rPr lang="en-US" sz="2000" dirty="0">
                <a:solidFill>
                  <a:schemeClr val="bg1"/>
                </a:solidFill>
              </a:rPr>
              <a:t>the </a:t>
            </a:r>
            <a:r>
              <a:rPr lang="en-US" sz="2000" i="1" dirty="0">
                <a:solidFill>
                  <a:schemeClr val="bg1"/>
                </a:solidFill>
              </a:rPr>
              <a:t>New York Times </a:t>
            </a:r>
            <a:r>
              <a:rPr lang="en-US" sz="2000" dirty="0">
                <a:solidFill>
                  <a:schemeClr val="bg1"/>
                </a:solidFill>
              </a:rPr>
              <a:t>contains more information than a person was likely to come across in a lifetime in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chemeClr val="bg1"/>
                </a:solidFill>
              </a:rPr>
              <a:t>18th century. </a:t>
            </a:r>
          </a:p>
        </p:txBody>
      </p:sp>
    </p:spTree>
    <p:extLst>
      <p:ext uri="{BB962C8B-B14F-4D97-AF65-F5344CB8AC3E}">
        <p14:creationId xmlns:p14="http://schemas.microsoft.com/office/powerpoint/2010/main" xmlns="" val="279587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hutterstock_78856468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-1" y="2187222"/>
            <a:ext cx="9144001" cy="2483556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2747963"/>
            <a:ext cx="9144000" cy="1362075"/>
          </a:xfrm>
          <a:prstGeom prst="rect">
            <a:avLst/>
          </a:prstGeom>
          <a:noFill/>
          <a:effectLst>
            <a:outerShdw blurRad="101600" dist="25400" dir="2700000">
              <a:srgbClr val="000000">
                <a:alpha val="5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i="1" dirty="0" smtClean="0">
                <a:solidFill>
                  <a:srgbClr val="FFFFFF"/>
                </a:solidFill>
              </a:rPr>
              <a:t>it is growing</a:t>
            </a:r>
            <a:r>
              <a:rPr lang="en-US" sz="4000" i="1" dirty="0">
                <a:solidFill>
                  <a:srgbClr val="FFFFFF"/>
                </a:solidFill>
              </a:rPr>
              <a:t> </a:t>
            </a:r>
            <a:r>
              <a:rPr lang="en-US" sz="4000" b="1" i="1" dirty="0" smtClean="0">
                <a:solidFill>
                  <a:srgbClr val="FFFFFF"/>
                </a:solidFill>
              </a:rPr>
              <a:t>more</a:t>
            </a:r>
            <a:r>
              <a:rPr lang="en-US" sz="40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br>
              <a:rPr lang="en-US" sz="40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</a:br>
            <a:r>
              <a:rPr lang="en-US" sz="48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UNEQUAL</a:t>
            </a:r>
            <a:endParaRPr lang="en-US" sz="4800" dirty="0">
              <a:solidFill>
                <a:srgbClr val="FFFFFF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6" name="Rectangle 6"/>
          <p:cNvSpPr/>
          <p:nvPr/>
        </p:nvSpPr>
        <p:spPr>
          <a:xfrm rot="5400000" flipH="1" flipV="1">
            <a:off x="3369111" y="1083114"/>
            <a:ext cx="6858001" cy="4691776"/>
          </a:xfrm>
          <a:custGeom>
            <a:avLst/>
            <a:gdLst/>
            <a:ahLst/>
            <a:cxnLst/>
            <a:rect l="l" t="t" r="r" b="b"/>
            <a:pathLst>
              <a:path w="9144000" h="4691776">
                <a:moveTo>
                  <a:pt x="9144000" y="0"/>
                </a:moveTo>
                <a:lnTo>
                  <a:pt x="9144000" y="4691776"/>
                </a:lnTo>
                <a:lnTo>
                  <a:pt x="0" y="4691776"/>
                </a:lnTo>
                <a:lnTo>
                  <a:pt x="0" y="3604811"/>
                </a:lnTo>
                <a:lnTo>
                  <a:pt x="98045" y="3649490"/>
                </a:lnTo>
                <a:cubicBezTo>
                  <a:pt x="947337" y="4013598"/>
                  <a:pt x="1899627" y="4217643"/>
                  <a:pt x="2905480" y="4217643"/>
                </a:cubicBezTo>
                <a:cubicBezTo>
                  <a:pt x="5811279" y="4217643"/>
                  <a:pt x="8270054" y="2514743"/>
                  <a:pt x="9089937" y="169391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987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000000"/>
      </a:dk2>
      <a:lt2>
        <a:srgbClr val="9A9385"/>
      </a:lt2>
      <a:accent1>
        <a:srgbClr val="94A760"/>
      </a:accent1>
      <a:accent2>
        <a:srgbClr val="525851"/>
      </a:accent2>
      <a:accent3>
        <a:srgbClr val="5698A4"/>
      </a:accent3>
      <a:accent4>
        <a:srgbClr val="5F83BC"/>
      </a:accent4>
      <a:accent5>
        <a:srgbClr val="A00095"/>
      </a:accent5>
      <a:accent6>
        <a:srgbClr val="B5C629"/>
      </a:accent6>
      <a:hlink>
        <a:srgbClr val="FFFFFF"/>
      </a:hlink>
      <a:folHlink>
        <a:srgbClr val="FFFFFF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wrap="square" lIns="182880" tIns="91440" rIns="182880">
        <a:noAutofit/>
      </a:bodyPr>
      <a:lstStyle>
        <a:defPPr>
          <a:defRPr dirty="0">
            <a:solidFill>
              <a:schemeClr val="bg1">
                <a:lumMod val="95000"/>
              </a:schemeClr>
            </a:solidFill>
          </a:defRPr>
        </a:defPPr>
      </a:lstStyle>
    </a:spDef>
    <a:lnDef>
      <a:spPr>
        <a:ln w="6350" cap="rnd" cmpd="sng">
          <a:solidFill>
            <a:schemeClr val="accent2">
              <a:lumMod val="60000"/>
              <a:lumOff val="4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341">
    <a:dk1>
      <a:sysClr val="windowText" lastClr="000000"/>
    </a:dk1>
    <a:lt1>
      <a:sysClr val="window" lastClr="FFFFFF"/>
    </a:lt1>
    <a:dk2>
      <a:srgbClr val="000000"/>
    </a:dk2>
    <a:lt2>
      <a:srgbClr val="9A9385"/>
    </a:lt2>
    <a:accent1>
      <a:srgbClr val="94A760"/>
    </a:accent1>
    <a:accent2>
      <a:srgbClr val="525851"/>
    </a:accent2>
    <a:accent3>
      <a:srgbClr val="5698A4"/>
    </a:accent3>
    <a:accent4>
      <a:srgbClr val="5F83BC"/>
    </a:accent4>
    <a:accent5>
      <a:srgbClr val="A00095"/>
    </a:accent5>
    <a:accent6>
      <a:srgbClr val="B5C629"/>
    </a:accent6>
    <a:hlink>
      <a:srgbClr val="94A760"/>
    </a:hlink>
    <a:folHlink>
      <a:srgbClr val="94A760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Georgia"/>
      <a:ea typeface=""/>
      <a:cs typeface=""/>
      <a:font script="Jpan" typeface="ＭＳ Ｐ明朝"/>
      <a:font script="Hang" typeface="바탕"/>
      <a:font script="Hans" typeface="华文新魏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AD63E9A75DB8458AD3D5FFD8156393" ma:contentTypeVersion="2" ma:contentTypeDescription="Create a new document." ma:contentTypeScope="" ma:versionID="87e5c319fe118bd5f4740950030e427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c96ba11fc0b0f11135d6dc28d8a2ff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56B411-9507-4582-989A-9A1FF97037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C67176-B731-4583-9880-11EC3FEED871}">
  <ds:schemaRefs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E74FE0-F18D-4435-9E12-B0BFA1B75C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5770</TotalTime>
  <Words>1820</Words>
  <Application>Microsoft Office PowerPoint</Application>
  <PresentationFormat>On-screen Show (4:3)</PresentationFormat>
  <Paragraphs>808</Paragraphs>
  <Slides>30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our world is  CHANGING</vt:lpstr>
      <vt:lpstr>it is growing more  COMPLEX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SlideRabbit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Sharkey</dc:creator>
  <cp:lastModifiedBy>Loretta Goodwin</cp:lastModifiedBy>
  <cp:revision>411</cp:revision>
  <dcterms:created xsi:type="dcterms:W3CDTF">2015-03-02T16:53:41Z</dcterms:created>
  <dcterms:modified xsi:type="dcterms:W3CDTF">2015-03-25T18:57:10Z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0x01010020AD63E9A75DB8458AD3D5FFD8156393</vt:lpwstr>
  </property>
</Properties>
</file>